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sldIdLst>
    <p:sldId id="256" r:id="rId5"/>
    <p:sldId id="257" r:id="rId6"/>
    <p:sldId id="288" r:id="rId7"/>
    <p:sldId id="281" r:id="rId8"/>
    <p:sldId id="282" r:id="rId9"/>
    <p:sldId id="283" r:id="rId10"/>
    <p:sldId id="285" r:id="rId11"/>
    <p:sldId id="310" r:id="rId12"/>
    <p:sldId id="317" r:id="rId13"/>
    <p:sldId id="318" r:id="rId14"/>
    <p:sldId id="314" r:id="rId15"/>
    <p:sldId id="311" r:id="rId16"/>
    <p:sldId id="264" r:id="rId17"/>
    <p:sldId id="297" r:id="rId18"/>
    <p:sldId id="266" r:id="rId19"/>
    <p:sldId id="267" r:id="rId20"/>
    <p:sldId id="301" r:id="rId21"/>
    <p:sldId id="292" r:id="rId22"/>
    <p:sldId id="306" r:id="rId23"/>
    <p:sldId id="307" r:id="rId24"/>
    <p:sldId id="290" r:id="rId25"/>
    <p:sldId id="298" r:id="rId26"/>
    <p:sldId id="299" r:id="rId27"/>
    <p:sldId id="303" r:id="rId28"/>
    <p:sldId id="291" r:id="rId29"/>
    <p:sldId id="309" r:id="rId30"/>
    <p:sldId id="296" r:id="rId31"/>
    <p:sldId id="305" r:id="rId32"/>
    <p:sldId id="280" r:id="rId33"/>
    <p:sldId id="275" r:id="rId34"/>
    <p:sldId id="302" r:id="rId35"/>
    <p:sldId id="274" r:id="rId36"/>
    <p:sldId id="277" r:id="rId37"/>
    <p:sldId id="273" r:id="rId38"/>
    <p:sldId id="31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d Abdulaziz" initials="EA" lastIdx="3" clrIdx="0">
    <p:extLst>
      <p:ext uri="{19B8F6BF-5375-455C-9EA6-DF929625EA0E}">
        <p15:presenceInfo xmlns:p15="http://schemas.microsoft.com/office/powerpoint/2012/main" userId="S::ehabdulaziz@hawkmail.hfcc.edu::8ff651d6-089c-4ad3-bf49-9e4b1b50bc9f" providerId="AD"/>
      </p:ext>
    </p:extLst>
  </p:cmAuthor>
  <p:cmAuthor id="2" name="Ali Hazime" initials="AH" lastIdx="7" clrIdx="1">
    <p:extLst>
      <p:ext uri="{19B8F6BF-5375-455C-9EA6-DF929625EA0E}">
        <p15:presenceInfo xmlns:p15="http://schemas.microsoft.com/office/powerpoint/2012/main" userId="S::ahhazime1@hawkmail.hfcc.edu::492643c1-afc3-4063-93c4-d8b18e476863" providerId="AD"/>
      </p:ext>
    </p:extLst>
  </p:cmAuthor>
  <p:cmAuthor id="3" name="Fouad Aoude" initials="FA" lastIdx="1" clrIdx="2">
    <p:extLst>
      <p:ext uri="{19B8F6BF-5375-455C-9EA6-DF929625EA0E}">
        <p15:presenceInfo xmlns:p15="http://schemas.microsoft.com/office/powerpoint/2012/main" userId="S::fmaoude@hawkmail.hfcc.edu::85997782-86a2-4189-bf47-ffaab803ca65" providerId="AD"/>
      </p:ext>
    </p:extLst>
  </p:cmAuthor>
  <p:cmAuthor id="4" name="ehabdulaziz@hawkmail.hfcc.edu" initials="e" lastIdx="1" clrIdx="3">
    <p:extLst>
      <p:ext uri="{19B8F6BF-5375-455C-9EA6-DF929625EA0E}">
        <p15:presenceInfo xmlns:p15="http://schemas.microsoft.com/office/powerpoint/2012/main" userId="ehabdulaziz@hawkmail.hfcc.ed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8E3"/>
    <a:srgbClr val="61BAA2"/>
    <a:srgbClr val="BDD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5728F-0C12-CC99-7ECA-52A5F26F30C9}" v="246" dt="2020-05-10T19:09:22.462"/>
    <p1510:client id="{0756B730-40E3-5D5D-BC58-C19A352536A1}" v="32" dt="2020-05-11T22:28:21.101"/>
    <p1510:client id="{0B5CC4C1-240B-4410-978D-71BC3858C549}" v="5" dt="2020-05-11T16:12:33.252"/>
    <p1510:client id="{1CCD0E8A-F191-A3FE-25B8-DF920A1BD826}" v="4" dt="2020-05-11T21:05:53.583"/>
    <p1510:client id="{4171A41B-A22D-2A98-65C4-D1B89DA1109F}" v="182" dt="2020-05-10T22:40:54.172"/>
    <p1510:client id="{44FC2FF1-B821-5D90-F482-336AA8D23803}" v="105" dt="2020-05-11T16:42:32.709"/>
    <p1510:client id="{4945B09C-5627-3471-4A51-080F0569123A}" v="304" dt="2020-05-11T22:27:48.785"/>
    <p1510:client id="{49A7DA02-C642-DBD6-CB31-1B0F53756FCF}" v="19" dt="2020-05-10T22:44:19.239"/>
    <p1510:client id="{509C73B5-B7AE-4CF8-AAF3-1C270BF0EAC3}" v="42" dt="2020-05-11T16:13:10.078"/>
    <p1510:client id="{5421C432-F455-601A-1308-17507B4782AC}" v="26" dt="2020-05-11T22:27:56.859"/>
    <p1510:client id="{559EE1E7-1ED2-6C52-A0CA-615EE408192E}" v="37" dt="2020-05-11T16:50:13.042"/>
    <p1510:client id="{574F6D90-E78E-328A-7F90-01D3FDB55463}" v="1" dt="2020-05-11T00:21:37.269"/>
    <p1510:client id="{5F384064-EE8B-E188-1F6D-7D3176218679}" v="52" dt="2020-05-10T20:58:47.694"/>
    <p1510:client id="{6692E5EB-8BAB-9AE3-BE6F-16A1A7F0C94E}" v="2" dt="2020-05-10T21:30:20.042"/>
    <p1510:client id="{6A5E6FBC-D19E-2063-93BA-5C17CB6E0CF7}" v="15" dt="2020-05-11T00:22:52.020"/>
    <p1510:client id="{77DBDF46-F9AC-530E-3FD0-36228FC55296}" v="1" dt="2020-05-11T22:56:08.827"/>
    <p1510:client id="{7F2076AA-662B-E226-E6CE-F6B158E14091}" v="97" dt="2020-05-11T22:39:24.914"/>
    <p1510:client id="{8D753EDF-509C-49A2-97F0-D783EEB49522}" v="29" dt="2020-05-10T21:44:12.909"/>
    <p1510:client id="{9287BFA8-1F10-10AC-37E2-4EC0765DEB02}" v="68" dt="2020-05-10T23:49:58.658"/>
    <p1510:client id="{93C775BF-4929-D0FF-9936-C04B48D3537C}" v="44" dt="2020-05-10T23:11:01.160"/>
    <p1510:client id="{A5224C3D-8CA4-7D9A-20CB-2328142BE2CF}" v="106" dt="2020-05-11T22:29:24.542"/>
    <p1510:client id="{AC37316B-CCB4-BE79-E997-CFABABE4BFB4}" v="17" dt="2020-05-11T23:09:46.600"/>
    <p1510:client id="{AD015094-5E40-DF8E-7478-8419906DACB6}" v="233" dt="2020-05-11T20:11:27.413"/>
    <p1510:client id="{BD159A42-4FD2-BEAA-701F-E3EA023B9B38}" v="50" dt="2020-05-10T22:45:49.996"/>
    <p1510:client id="{BD17B2A6-F0D6-717A-03B3-17DA701C9C52}" v="7" dt="2020-05-11T22:31:06.102"/>
    <p1510:client id="{C67252D1-21C1-2FCF-0BA6-62D2162598C2}" v="8" dt="2020-05-11T22:39:25.802"/>
    <p1510:client id="{CB375CB1-F441-D4BD-AB37-ECC8685AB02A}" v="183" dt="2020-05-11T22:43:32.340"/>
    <p1510:client id="{CCA336D6-EC3C-A44D-E708-4B1A4C253368}" v="218" dt="2020-05-11T13:34:56.657"/>
    <p1510:client id="{D5F034A5-3406-9B64-0ECB-054AF10F3DCA}" v="14" dt="2020-05-10T22:24:53.667"/>
    <p1510:client id="{D74B8306-1297-A8EB-3C2A-4BCC22256773}" v="9" dt="2020-05-11T21:58:20.706"/>
    <p1510:client id="{E312995D-3B49-A7ED-31A1-6C7EF9E76DEB}" v="29" dt="2020-05-11T00:19:40.726"/>
    <p1510:client id="{E85BE9DE-1B37-24EC-1888-7CD9FAD1F1BE}" v="29" dt="2020-05-11T00:17:32.043"/>
    <p1510:client id="{E9E09CFF-6C43-8B91-0390-6902637D2835}" v="988" dt="2020-05-11T00:17:09.200"/>
    <p1510:client id="{EDE6C5C0-F141-405D-93EA-AE24C5C6FDD3}" v="20" dt="2020-05-10T23:01:12.343"/>
    <p1510:client id="{EF834AB6-70ED-D431-1CB8-9001BE144DEF}" v="77" dt="2020-05-10T21:09:21.253"/>
    <p1510:client id="{FD46C001-3FAE-1172-23E3-A83E74F1275E}" v="2" dt="2020-05-11T23:05:43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Hazime" userId="S::ahhazime1@hawkmail.hfcc.edu::492643c1-afc3-4063-93c4-d8b18e476863" providerId="AD" clId="Web-{D2197CCD-9C1D-E05F-5E3A-FB291EC0CAF1}"/>
    <pc:docChg chg="addSld modSld">
      <pc:chgData name="Ali Hazime" userId="S::ahhazime1@hawkmail.hfcc.edu::492643c1-afc3-4063-93c4-d8b18e476863" providerId="AD" clId="Web-{D2197CCD-9C1D-E05F-5E3A-FB291EC0CAF1}" dt="2020-02-28T22:42:52.378" v="431" actId="20577"/>
      <pc:docMkLst>
        <pc:docMk/>
      </pc:docMkLst>
      <pc:sldChg chg="addSp delSp modSp mod addAnim delAnim modAnim modShow">
        <pc:chgData name="Ali Hazime" userId="S::ahhazime1@hawkmail.hfcc.edu::492643c1-afc3-4063-93c4-d8b18e476863" providerId="AD" clId="Web-{D2197CCD-9C1D-E05F-5E3A-FB291EC0CAF1}" dt="2020-02-28T18:18:12.844" v="276"/>
        <pc:sldMkLst>
          <pc:docMk/>
          <pc:sldMk cId="3508152645" sldId="264"/>
        </pc:sldMkLst>
        <pc:spChg chg="mod">
          <ac:chgData name="Ali Hazime" userId="S::ahhazime1@hawkmail.hfcc.edu::492643c1-afc3-4063-93c4-d8b18e476863" providerId="AD" clId="Web-{D2197CCD-9C1D-E05F-5E3A-FB291EC0CAF1}" dt="2020-02-28T17:58:52.546" v="16" actId="20577"/>
          <ac:spMkLst>
            <pc:docMk/>
            <pc:sldMk cId="3508152645" sldId="264"/>
            <ac:spMk id="2" creationId="{BB52CA1E-AE5B-4A8D-B578-07EE7BEA8DF8}"/>
          </ac:spMkLst>
        </pc:spChg>
        <pc:spChg chg="add del mod">
          <ac:chgData name="Ali Hazime" userId="S::ahhazime1@hawkmail.hfcc.edu::492643c1-afc3-4063-93c4-d8b18e476863" providerId="AD" clId="Web-{D2197CCD-9C1D-E05F-5E3A-FB291EC0CAF1}" dt="2020-02-28T18:11:28.344" v="263" actId="14100"/>
          <ac:spMkLst>
            <pc:docMk/>
            <pc:sldMk cId="3508152645" sldId="264"/>
            <ac:spMk id="3" creationId="{260BD077-DF4D-40F5-A93B-8F038700D284}"/>
          </ac:spMkLst>
        </pc:spChg>
        <pc:graphicFrameChg chg="add del mod">
          <ac:chgData name="Ali Hazime" userId="S::ahhazime1@hawkmail.hfcc.edu::492643c1-afc3-4063-93c4-d8b18e476863" providerId="AD" clId="Web-{D2197CCD-9C1D-E05F-5E3A-FB291EC0CAF1}" dt="2020-02-28T18:01:45.843" v="100"/>
          <ac:graphicFrameMkLst>
            <pc:docMk/>
            <pc:sldMk cId="3508152645" sldId="264"/>
            <ac:graphicFrameMk id="11" creationId="{1E2B7941-C34D-401C-97DA-7E16DF97CBA0}"/>
          </ac:graphicFrameMkLst>
        </pc:graphicFrameChg>
        <pc:graphicFrameChg chg="add del mod modGraphic">
          <ac:chgData name="Ali Hazime" userId="S::ahhazime1@hawkmail.hfcc.edu::492643c1-afc3-4063-93c4-d8b18e476863" providerId="AD" clId="Web-{D2197CCD-9C1D-E05F-5E3A-FB291EC0CAF1}" dt="2020-02-28T18:04:46.140" v="135"/>
          <ac:graphicFrameMkLst>
            <pc:docMk/>
            <pc:sldMk cId="3508152645" sldId="264"/>
            <ac:graphicFrameMk id="49" creationId="{CE91DD10-3616-46B5-8D1D-1F49F5C8FA21}"/>
          </ac:graphicFrameMkLst>
        </pc:graphicFrameChg>
        <pc:graphicFrameChg chg="add mod modGraphic">
          <ac:chgData name="Ali Hazime" userId="S::ahhazime1@hawkmail.hfcc.edu::492643c1-afc3-4063-93c4-d8b18e476863" providerId="AD" clId="Web-{D2197CCD-9C1D-E05F-5E3A-FB291EC0CAF1}" dt="2020-02-28T18:11:36.750" v="265" actId="1076"/>
          <ac:graphicFrameMkLst>
            <pc:docMk/>
            <pc:sldMk cId="3508152645" sldId="264"/>
            <ac:graphicFrameMk id="492" creationId="{A0158DF2-21E8-49D9-B816-F353D1CED436}"/>
          </ac:graphicFrameMkLst>
        </pc:graphicFrameChg>
        <pc:picChg chg="add mod modCrop">
          <ac:chgData name="Ali Hazime" userId="S::ahhazime1@hawkmail.hfcc.edu::492643c1-afc3-4063-93c4-d8b18e476863" providerId="AD" clId="Web-{D2197CCD-9C1D-E05F-5E3A-FB291EC0CAF1}" dt="2020-02-28T18:18:12.844" v="276"/>
          <ac:picMkLst>
            <pc:docMk/>
            <pc:sldMk cId="3508152645" sldId="264"/>
            <ac:picMk id="1235" creationId="{BB2B095C-894F-4A7E-B8A1-0D4527CE8025}"/>
          </ac:picMkLst>
        </pc:picChg>
      </pc:sldChg>
      <pc:sldChg chg="addSp delSp modSp new mod setBg">
        <pc:chgData name="Ali Hazime" userId="S::ahhazime1@hawkmail.hfcc.edu::492643c1-afc3-4063-93c4-d8b18e476863" providerId="AD" clId="Web-{D2197CCD-9C1D-E05F-5E3A-FB291EC0CAF1}" dt="2020-02-28T22:42:51.362" v="429" actId="20577"/>
        <pc:sldMkLst>
          <pc:docMk/>
          <pc:sldMk cId="2375157346" sldId="270"/>
        </pc:sldMkLst>
        <pc:spChg chg="mod">
          <ac:chgData name="Ali Hazime" userId="S::ahhazime1@hawkmail.hfcc.edu::492643c1-afc3-4063-93c4-d8b18e476863" providerId="AD" clId="Web-{D2197CCD-9C1D-E05F-5E3A-FB291EC0CAF1}" dt="2020-02-28T22:42:51.362" v="429" actId="20577"/>
          <ac:spMkLst>
            <pc:docMk/>
            <pc:sldMk cId="2375157346" sldId="270"/>
            <ac:spMk id="2" creationId="{2BDBD88C-C861-4086-B987-F22AB7A00312}"/>
          </ac:spMkLst>
        </pc:spChg>
        <pc:spChg chg="mod">
          <ac:chgData name="Ali Hazime" userId="S::ahhazime1@hawkmail.hfcc.edu::492643c1-afc3-4063-93c4-d8b18e476863" providerId="AD" clId="Web-{D2197CCD-9C1D-E05F-5E3A-FB291EC0CAF1}" dt="2020-02-28T22:39:58.690" v="360" actId="1076"/>
          <ac:spMkLst>
            <pc:docMk/>
            <pc:sldMk cId="2375157346" sldId="270"/>
            <ac:spMk id="3" creationId="{F8A7F64B-3002-4DB9-988B-8FA8CE12BA15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38:18.049" v="344" actId="20577"/>
          <ac:spMkLst>
            <pc:docMk/>
            <pc:sldMk cId="2375157346" sldId="270"/>
            <ac:spMk id="4" creationId="{0222F866-AF95-4F64-B3EB-AE6769EF31EB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38:30.252" v="348" actId="1076"/>
          <ac:spMkLst>
            <pc:docMk/>
            <pc:sldMk cId="2375157346" sldId="270"/>
            <ac:spMk id="5" creationId="{0DBAE740-411D-4237-90B0-EBEB4B2F13DA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38:33.362" v="349" actId="1076"/>
          <ac:spMkLst>
            <pc:docMk/>
            <pc:sldMk cId="2375157346" sldId="270"/>
            <ac:spMk id="6" creationId="{29462169-6363-4447-ABDE-2BFD666DED47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38:39.096" v="351" actId="1076"/>
          <ac:spMkLst>
            <pc:docMk/>
            <pc:sldMk cId="2375157346" sldId="270"/>
            <ac:spMk id="7" creationId="{43BE2B39-A28B-4F60-A2A1-307D34FCCC22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0:29.018" v="365" actId="20577"/>
          <ac:spMkLst>
            <pc:docMk/>
            <pc:sldMk cId="2375157346" sldId="270"/>
            <ac:spMk id="9" creationId="{767741EA-E5E4-4034-B9DD-DB10B431BEB0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0:31.940" v="366" actId="20577"/>
          <ac:spMkLst>
            <pc:docMk/>
            <pc:sldMk cId="2375157346" sldId="270"/>
            <ac:spMk id="10" creationId="{0F6515D8-34F2-4BEB-B4CD-A90F54A57961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0:33.174" v="367" actId="20577"/>
          <ac:spMkLst>
            <pc:docMk/>
            <pc:sldMk cId="2375157346" sldId="270"/>
            <ac:spMk id="11" creationId="{3485A59D-6E37-4508-B1FC-ABB7C4069B32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0:34.487" v="368" actId="20577"/>
          <ac:spMkLst>
            <pc:docMk/>
            <pc:sldMk cId="2375157346" sldId="270"/>
            <ac:spMk id="12" creationId="{7135A84A-4D59-4642-88AC-5A5C9DB88F9B}"/>
          </ac:spMkLst>
        </pc:spChg>
        <pc:spChg chg="add del">
          <ac:chgData name="Ali Hazime" userId="S::ahhazime1@hawkmail.hfcc.edu::492643c1-afc3-4063-93c4-d8b18e476863" providerId="AD" clId="Web-{D2197CCD-9C1D-E05F-5E3A-FB291EC0CAF1}" dt="2020-02-28T22:40:45.659" v="370"/>
          <ac:spMkLst>
            <pc:docMk/>
            <pc:sldMk cId="2375157346" sldId="270"/>
            <ac:spMk id="13" creationId="{3B48E335-4878-4B65-A1AB-5295F111A260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2:26.503" v="408" actId="20577"/>
          <ac:spMkLst>
            <pc:docMk/>
            <pc:sldMk cId="2375157346" sldId="270"/>
            <ac:spMk id="14" creationId="{17BD166F-2616-4E6B-955A-9F53026E806A}"/>
          </ac:spMkLst>
        </pc:spChg>
        <pc:spChg chg="add del">
          <ac:chgData name="Ali Hazime" userId="S::ahhazime1@hawkmail.hfcc.edu::492643c1-afc3-4063-93c4-d8b18e476863" providerId="AD" clId="Web-{D2197CCD-9C1D-E05F-5E3A-FB291EC0CAF1}" dt="2020-02-28T22:41:56.315" v="398"/>
          <ac:spMkLst>
            <pc:docMk/>
            <pc:sldMk cId="2375157346" sldId="270"/>
            <ac:spMk id="15" creationId="{4E82DF25-BF8E-49D2-A767-B873396A97BD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2:28.707" v="410" actId="20577"/>
          <ac:spMkLst>
            <pc:docMk/>
            <pc:sldMk cId="2375157346" sldId="270"/>
            <ac:spMk id="16" creationId="{EAA111C7-3F43-4652-A99B-C3E18C3CE5B7}"/>
          </ac:spMkLst>
        </pc:spChg>
        <pc:cxnChg chg="add mod">
          <ac:chgData name="Ali Hazime" userId="S::ahhazime1@hawkmail.hfcc.edu::492643c1-afc3-4063-93c4-d8b18e476863" providerId="AD" clId="Web-{D2197CCD-9C1D-E05F-5E3A-FB291EC0CAF1}" dt="2020-02-28T22:39:25.065" v="355" actId="14100"/>
          <ac:cxnSpMkLst>
            <pc:docMk/>
            <pc:sldMk cId="2375157346" sldId="270"/>
            <ac:cxnSpMk id="8" creationId="{5B597FEF-3D7E-4DF4-96B9-3FB6C97C6CB4}"/>
          </ac:cxnSpMkLst>
        </pc:cxnChg>
      </pc:sldChg>
    </pc:docChg>
  </pc:docChgLst>
  <pc:docChgLst>
    <pc:chgData name="Ali Hazime" userId="S::ahhazime1@hawkmail.hfcc.edu::492643c1-afc3-4063-93c4-d8b18e476863" providerId="AD" clId="Web-{0C63ACFE-1B23-45C6-A6E0-E7F8384A0BAB}"/>
    <pc:docChg chg="modSld">
      <pc:chgData name="Ali Hazime" userId="S::ahhazime1@hawkmail.hfcc.edu::492643c1-afc3-4063-93c4-d8b18e476863" providerId="AD" clId="Web-{0C63ACFE-1B23-45C6-A6E0-E7F8384A0BAB}" dt="2020-02-24T23:50:50.291" v="1" actId="14100"/>
      <pc:docMkLst>
        <pc:docMk/>
      </pc:docMkLst>
      <pc:sldChg chg="modSp">
        <pc:chgData name="Ali Hazime" userId="S::ahhazime1@hawkmail.hfcc.edu::492643c1-afc3-4063-93c4-d8b18e476863" providerId="AD" clId="Web-{0C63ACFE-1B23-45C6-A6E0-E7F8384A0BAB}" dt="2020-02-24T23:50:50.291" v="1" actId="14100"/>
        <pc:sldMkLst>
          <pc:docMk/>
          <pc:sldMk cId="109857222" sldId="256"/>
        </pc:sldMkLst>
        <pc:spChg chg="mod">
          <ac:chgData name="Ali Hazime" userId="S::ahhazime1@hawkmail.hfcc.edu::492643c1-afc3-4063-93c4-d8b18e476863" providerId="AD" clId="Web-{0C63ACFE-1B23-45C6-A6E0-E7F8384A0BAB}" dt="2020-02-24T23:50:50.291" v="1" actId="14100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Brian Simmons" userId="S::bpsimmons@hawkmail.hfcc.edu::d44e18bf-6ced-42d0-8c77-148185a5a86e" providerId="AD" clId="Web-{96806CFD-62B1-E293-AC15-762B18BD47EC}"/>
    <pc:docChg chg="addSld modSld">
      <pc:chgData name="Brian Simmons" userId="S::bpsimmons@hawkmail.hfcc.edu::d44e18bf-6ced-42d0-8c77-148185a5a86e" providerId="AD" clId="Web-{96806CFD-62B1-E293-AC15-762B18BD47EC}" dt="2020-02-29T04:43:50.549" v="1251" actId="20577"/>
      <pc:docMkLst>
        <pc:docMk/>
      </pc:docMkLst>
      <pc:sldChg chg="modSp">
        <pc:chgData name="Brian Simmons" userId="S::bpsimmons@hawkmail.hfcc.edu::d44e18bf-6ced-42d0-8c77-148185a5a86e" providerId="AD" clId="Web-{96806CFD-62B1-E293-AC15-762B18BD47EC}" dt="2020-02-29T04:05:02.007" v="568" actId="20577"/>
        <pc:sldMkLst>
          <pc:docMk/>
          <pc:sldMk cId="987939326" sldId="266"/>
        </pc:sldMkLst>
        <pc:spChg chg="mod">
          <ac:chgData name="Brian Simmons" userId="S::bpsimmons@hawkmail.hfcc.edu::d44e18bf-6ced-42d0-8c77-148185a5a86e" providerId="AD" clId="Web-{96806CFD-62B1-E293-AC15-762B18BD47EC}" dt="2020-02-29T04:05:02.007" v="568" actId="20577"/>
          <ac:spMkLst>
            <pc:docMk/>
            <pc:sldMk cId="987939326" sldId="266"/>
            <ac:spMk id="3" creationId="{768AAA90-9832-426E-BB28-128F9C7D2FF6}"/>
          </ac:spMkLst>
        </pc:spChg>
        <pc:spChg chg="mod ord">
          <ac:chgData name="Brian Simmons" userId="S::bpsimmons@hawkmail.hfcc.edu::d44e18bf-6ced-42d0-8c77-148185a5a86e" providerId="AD" clId="Web-{96806CFD-62B1-E293-AC15-762B18BD47EC}" dt="2020-02-29T04:02:58.429" v="533" actId="1076"/>
          <ac:spMkLst>
            <pc:docMk/>
            <pc:sldMk cId="987939326" sldId="266"/>
            <ac:spMk id="4" creationId="{FDDDA8F3-F9AB-464A-A7D3-D954D674950E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2:58.445" v="534" actId="1076"/>
          <ac:spMkLst>
            <pc:docMk/>
            <pc:sldMk cId="987939326" sldId="266"/>
            <ac:spMk id="5" creationId="{149F7F79-A1B0-4FB6-9B68-FCEE6F4D262F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2:58.445" v="535" actId="1076"/>
          <ac:spMkLst>
            <pc:docMk/>
            <pc:sldMk cId="987939326" sldId="266"/>
            <ac:spMk id="6" creationId="{6F0634B1-42C6-437D-952E-7201EB50291A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2:58.460" v="536" actId="1076"/>
          <ac:spMkLst>
            <pc:docMk/>
            <pc:sldMk cId="987939326" sldId="266"/>
            <ac:spMk id="7" creationId="{593A6CE0-C783-42A6-8FAF-4F9450FBC015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2:58.460" v="537" actId="1076"/>
          <ac:spMkLst>
            <pc:docMk/>
            <pc:sldMk cId="987939326" sldId="266"/>
            <ac:spMk id="8" creationId="{1A486B67-B8F8-4A2B-B0C8-0EBCEB3677CF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2:58.476" v="538" actId="1076"/>
          <ac:spMkLst>
            <pc:docMk/>
            <pc:sldMk cId="987939326" sldId="266"/>
            <ac:spMk id="9" creationId="{A9BE621D-49C2-455C-BB9A-604173846E43}"/>
          </ac:spMkLst>
        </pc:spChg>
      </pc:sldChg>
      <pc:sldChg chg="modSp">
        <pc:chgData name="Brian Simmons" userId="S::bpsimmons@hawkmail.hfcc.edu::d44e18bf-6ced-42d0-8c77-148185a5a86e" providerId="AD" clId="Web-{96806CFD-62B1-E293-AC15-762B18BD47EC}" dt="2020-02-29T04:31:46.014" v="882" actId="20577"/>
        <pc:sldMkLst>
          <pc:docMk/>
          <pc:sldMk cId="4045199795" sldId="267"/>
        </pc:sldMkLst>
        <pc:spChg chg="mod">
          <ac:chgData name="Brian Simmons" userId="S::bpsimmons@hawkmail.hfcc.edu::d44e18bf-6ced-42d0-8c77-148185a5a86e" providerId="AD" clId="Web-{96806CFD-62B1-E293-AC15-762B18BD47EC}" dt="2020-02-29T04:31:09.670" v="870" actId="20577"/>
          <ac:spMkLst>
            <pc:docMk/>
            <pc:sldMk cId="4045199795" sldId="267"/>
            <ac:spMk id="2" creationId="{4786692E-66BB-4677-9552-5EC39B03C21D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4:46.507" v="562" actId="20577"/>
          <ac:spMkLst>
            <pc:docMk/>
            <pc:sldMk cId="4045199795" sldId="267"/>
            <ac:spMk id="3" creationId="{533EC876-5BB8-45E5-9653-13935296395D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4:09.023" v="539" actId="20577"/>
          <ac:spMkLst>
            <pc:docMk/>
            <pc:sldMk cId="4045199795" sldId="267"/>
            <ac:spMk id="5" creationId="{B8CA9ED1-4BAE-4ED7-BCE1-A3F718F18618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31:17.029" v="875" actId="20577"/>
          <ac:spMkLst>
            <pc:docMk/>
            <pc:sldMk cId="4045199795" sldId="267"/>
            <ac:spMk id="6" creationId="{A6ABF1ED-E9BD-4212-9FA1-0E8F2D504DB3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31:43.452" v="881" actId="14100"/>
          <ac:spMkLst>
            <pc:docMk/>
            <pc:sldMk cId="4045199795" sldId="267"/>
            <ac:spMk id="7" creationId="{8287E156-2144-4C7A-BBE6-6D2B7AA8D896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31:46.014" v="882" actId="20577"/>
          <ac:spMkLst>
            <pc:docMk/>
            <pc:sldMk cId="4045199795" sldId="267"/>
            <ac:spMk id="8" creationId="{A983205D-8C27-45F6-8697-A90A10E7A7B9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7:31.683" v="612" actId="20577"/>
          <ac:spMkLst>
            <pc:docMk/>
            <pc:sldMk cId="4045199795" sldId="267"/>
            <ac:spMk id="9" creationId="{FAFED102-D924-4B27-A672-A3756C1A74BC}"/>
          </ac:spMkLst>
        </pc:spChg>
      </pc:sldChg>
      <pc:sldChg chg="addSp delSp modSp mod setBg">
        <pc:chgData name="Brian Simmons" userId="S::bpsimmons@hawkmail.hfcc.edu::d44e18bf-6ced-42d0-8c77-148185a5a86e" providerId="AD" clId="Web-{96806CFD-62B1-E293-AC15-762B18BD47EC}" dt="2020-02-29T04:27:04.060" v="656" actId="20577"/>
        <pc:sldMkLst>
          <pc:docMk/>
          <pc:sldMk cId="4222963447" sldId="268"/>
        </pc:sldMkLst>
        <pc:spChg chg="mod">
          <ac:chgData name="Brian Simmons" userId="S::bpsimmons@hawkmail.hfcc.edu::d44e18bf-6ced-42d0-8c77-148185a5a86e" providerId="AD" clId="Web-{96806CFD-62B1-E293-AC15-762B18BD47EC}" dt="2020-02-29T04:27:04.060" v="656" actId="20577"/>
          <ac:spMkLst>
            <pc:docMk/>
            <pc:sldMk cId="4222963447" sldId="268"/>
            <ac:spMk id="2" creationId="{C289C5CC-914C-4ACA-8D89-EF1446FE31C3}"/>
          </ac:spMkLst>
        </pc:spChg>
        <pc:spChg chg="del">
          <ac:chgData name="Brian Simmons" userId="S::bpsimmons@hawkmail.hfcc.edu::d44e18bf-6ced-42d0-8c77-148185a5a86e" providerId="AD" clId="Web-{96806CFD-62B1-E293-AC15-762B18BD47EC}" dt="2020-02-29T04:22:04.388" v="613"/>
          <ac:spMkLst>
            <pc:docMk/>
            <pc:sldMk cId="4222963447" sldId="268"/>
            <ac:spMk id="5" creationId="{71C949A4-1EEB-4D5C-85C2-CD9D8416FFD6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24:23.467" v="635" actId="14100"/>
          <ac:spMkLst>
            <pc:docMk/>
            <pc:sldMk cId="4222963447" sldId="268"/>
            <ac:spMk id="6" creationId="{1847EDA2-733B-4ED9-B5E4-D4329A2EEBDD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24:39.888" v="638" actId="1076"/>
          <ac:spMkLst>
            <pc:docMk/>
            <pc:sldMk cId="4222963447" sldId="268"/>
            <ac:spMk id="8" creationId="{10C80467-1EBE-4B2C-8CBB-8A7DEDAE0A00}"/>
          </ac:spMkLst>
        </pc:spChg>
        <pc:spChg chg="del">
          <ac:chgData name="Brian Simmons" userId="S::bpsimmons@hawkmail.hfcc.edu::d44e18bf-6ced-42d0-8c77-148185a5a86e" providerId="AD" clId="Web-{96806CFD-62B1-E293-AC15-762B18BD47EC}" dt="2020-02-29T04:22:06.185" v="614"/>
          <ac:spMkLst>
            <pc:docMk/>
            <pc:sldMk cId="4222963447" sldId="268"/>
            <ac:spMk id="11" creationId="{094FF582-4457-4096-A9D3-A51BDC5F042A}"/>
          </ac:spMkLst>
        </pc:spChg>
        <pc:picChg chg="add mod">
          <ac:chgData name="Brian Simmons" userId="S::bpsimmons@hawkmail.hfcc.edu::d44e18bf-6ced-42d0-8c77-148185a5a86e" providerId="AD" clId="Web-{96806CFD-62B1-E293-AC15-762B18BD47EC}" dt="2020-02-29T04:25:30.842" v="648" actId="1076"/>
          <ac:picMkLst>
            <pc:docMk/>
            <pc:sldMk cId="4222963447" sldId="268"/>
            <ac:picMk id="3" creationId="{B4CDD78A-38AE-4892-AEB2-9FB3F5A75C28}"/>
          </ac:picMkLst>
        </pc:picChg>
        <pc:picChg chg="add mod">
          <ac:chgData name="Brian Simmons" userId="S::bpsimmons@hawkmail.hfcc.edu::d44e18bf-6ced-42d0-8c77-148185a5a86e" providerId="AD" clId="Web-{96806CFD-62B1-E293-AC15-762B18BD47EC}" dt="2020-02-29T04:25:35.217" v="649" actId="1076"/>
          <ac:picMkLst>
            <pc:docMk/>
            <pc:sldMk cId="4222963447" sldId="268"/>
            <ac:picMk id="7" creationId="{FF1DD641-A709-48E8-BA31-E6279B8912BF}"/>
          </ac:picMkLst>
        </pc:picChg>
        <pc:picChg chg="add mod">
          <ac:chgData name="Brian Simmons" userId="S::bpsimmons@hawkmail.hfcc.edu::d44e18bf-6ced-42d0-8c77-148185a5a86e" providerId="AD" clId="Web-{96806CFD-62B1-E293-AC15-762B18BD47EC}" dt="2020-02-29T04:26:28.982" v="651" actId="1076"/>
          <ac:picMkLst>
            <pc:docMk/>
            <pc:sldMk cId="4222963447" sldId="268"/>
            <ac:picMk id="10" creationId="{F5F3D1EE-E104-4785-BCEF-379939F808F9}"/>
          </ac:picMkLst>
        </pc:picChg>
      </pc:sldChg>
      <pc:sldChg chg="addSp modSp mod setBg">
        <pc:chgData name="Brian Simmons" userId="S::bpsimmons@hawkmail.hfcc.edu::d44e18bf-6ced-42d0-8c77-148185a5a86e" providerId="AD" clId="Web-{96806CFD-62B1-E293-AC15-762B18BD47EC}" dt="2020-02-29T04:31:01.373" v="867" actId="20577"/>
        <pc:sldMkLst>
          <pc:docMk/>
          <pc:sldMk cId="3852802181" sldId="269"/>
        </pc:sldMkLst>
        <pc:spChg chg="mod">
          <ac:chgData name="Brian Simmons" userId="S::bpsimmons@hawkmail.hfcc.edu::d44e18bf-6ced-42d0-8c77-148185a5a86e" providerId="AD" clId="Web-{96806CFD-62B1-E293-AC15-762B18BD47EC}" dt="2020-02-29T04:31:01.373" v="867" actId="20577"/>
          <ac:spMkLst>
            <pc:docMk/>
            <pc:sldMk cId="3852802181" sldId="269"/>
            <ac:spMk id="2" creationId="{45661674-65F8-4C7B-9749-D281E24992BC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30:13.045" v="823" actId="20577"/>
          <ac:spMkLst>
            <pc:docMk/>
            <pc:sldMk cId="3852802181" sldId="269"/>
            <ac:spMk id="7" creationId="{C99CAFAF-C9E9-4C42-9C8D-AF7C21C6E53C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30:10.779" v="821" actId="20577"/>
          <ac:spMkLst>
            <pc:docMk/>
            <pc:sldMk cId="3852802181" sldId="269"/>
            <ac:spMk id="8" creationId="{386AA0CA-5A12-40B2-A8ED-2C99A4AF86E0}"/>
          </ac:spMkLst>
        </pc:spChg>
        <pc:picChg chg="add mod">
          <ac:chgData name="Brian Simmons" userId="S::bpsimmons@hawkmail.hfcc.edu::d44e18bf-6ced-42d0-8c77-148185a5a86e" providerId="AD" clId="Web-{96806CFD-62B1-E293-AC15-762B18BD47EC}" dt="2020-02-29T04:28:34.732" v="689" actId="1076"/>
          <ac:picMkLst>
            <pc:docMk/>
            <pc:sldMk cId="3852802181" sldId="269"/>
            <ac:picMk id="3" creationId="{A92458B0-AFC8-4B75-ACDF-AD1A2CA05E84}"/>
          </ac:picMkLst>
        </pc:picChg>
        <pc:picChg chg="add mod">
          <ac:chgData name="Brian Simmons" userId="S::bpsimmons@hawkmail.hfcc.edu::d44e18bf-6ced-42d0-8c77-148185a5a86e" providerId="AD" clId="Web-{96806CFD-62B1-E293-AC15-762B18BD47EC}" dt="2020-02-29T04:28:15.904" v="685" actId="14100"/>
          <ac:picMkLst>
            <pc:docMk/>
            <pc:sldMk cId="3852802181" sldId="269"/>
            <ac:picMk id="5" creationId="{89CC2343-925E-4E15-8EE6-02F4D00E26E8}"/>
          </ac:picMkLst>
        </pc:picChg>
      </pc:sldChg>
      <pc:sldChg chg="addSp delSp modSp new mod setBg">
        <pc:chgData name="Brian Simmons" userId="S::bpsimmons@hawkmail.hfcc.edu::d44e18bf-6ced-42d0-8c77-148185a5a86e" providerId="AD" clId="Web-{96806CFD-62B1-E293-AC15-762B18BD47EC}" dt="2020-02-29T04:43:48.699" v="1249" actId="20577"/>
        <pc:sldMkLst>
          <pc:docMk/>
          <pc:sldMk cId="2856903420" sldId="271"/>
        </pc:sldMkLst>
        <pc:spChg chg="mod">
          <ac:chgData name="Brian Simmons" userId="S::bpsimmons@hawkmail.hfcc.edu::d44e18bf-6ced-42d0-8c77-148185a5a86e" providerId="AD" clId="Web-{96806CFD-62B1-E293-AC15-762B18BD47EC}" dt="2020-02-29T04:41:15.958" v="1064" actId="1076"/>
          <ac:spMkLst>
            <pc:docMk/>
            <pc:sldMk cId="2856903420" sldId="271"/>
            <ac:spMk id="2" creationId="{645D05D0-E105-4076-BD4E-AF6B9320425B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40:39.907" v="1050" actId="1076"/>
          <ac:spMkLst>
            <pc:docMk/>
            <pc:sldMk cId="2856903420" sldId="271"/>
            <ac:spMk id="3" creationId="{E5F23C13-F49D-4098-BD9F-8FE7C2D61A00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40:47.970" v="1051" actId="1076"/>
          <ac:spMkLst>
            <pc:docMk/>
            <pc:sldMk cId="2856903420" sldId="271"/>
            <ac:spMk id="4" creationId="{77453560-AB44-476A-ADE2-5273B1D32780}"/>
          </ac:spMkLst>
        </pc:spChg>
        <pc:spChg chg="add del">
          <ac:chgData name="Brian Simmons" userId="S::bpsimmons@hawkmail.hfcc.edu::d44e18bf-6ced-42d0-8c77-148185a5a86e" providerId="AD" clId="Web-{96806CFD-62B1-E293-AC15-762B18BD47EC}" dt="2020-02-29T04:40:53.822" v="1053"/>
          <ac:spMkLst>
            <pc:docMk/>
            <pc:sldMk cId="2856903420" sldId="271"/>
            <ac:spMk id="6" creationId="{C4BD35BD-57D0-4C5C-B268-D184A0AAA185}"/>
          </ac:spMkLst>
        </pc:spChg>
        <pc:spChg chg="add del mod">
          <ac:chgData name="Brian Simmons" userId="S::bpsimmons@hawkmail.hfcc.edu::d44e18bf-6ced-42d0-8c77-148185a5a86e" providerId="AD" clId="Web-{96806CFD-62B1-E293-AC15-762B18BD47EC}" dt="2020-02-29T04:41:03.752" v="1058"/>
          <ac:spMkLst>
            <pc:docMk/>
            <pc:sldMk cId="2856903420" sldId="271"/>
            <ac:spMk id="8" creationId="{6EA7262F-B457-4B98-9428-F939919A4F02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41:49.858" v="1072" actId="1076"/>
          <ac:spMkLst>
            <pc:docMk/>
            <pc:sldMk cId="2856903420" sldId="271"/>
            <ac:spMk id="10" creationId="{6A471978-21DF-4D7D-8744-C6B8D62449C4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43:48.699" v="1249" actId="20577"/>
          <ac:spMkLst>
            <pc:docMk/>
            <pc:sldMk cId="2856903420" sldId="271"/>
            <ac:spMk id="11" creationId="{4DAA1AE5-181C-4781-BC7D-817501D2F69C}"/>
          </ac:spMkLst>
        </pc:spChg>
      </pc:sldChg>
    </pc:docChg>
  </pc:docChgLst>
  <pc:docChgLst>
    <pc:chgData name="Mohamed Aldura" userId="S::mgaldura@hawkmail.hfcc.edu::732b9b09-a48d-4676-ac09-19f6929ae0aa" providerId="AD" clId="Web-{A23A4F0A-5D25-CE58-2B7E-D6E295A161B2}"/>
    <pc:docChg chg="modSld">
      <pc:chgData name="Mohamed Aldura" userId="S::mgaldura@hawkmail.hfcc.edu::732b9b09-a48d-4676-ac09-19f6929ae0aa" providerId="AD" clId="Web-{A23A4F0A-5D25-CE58-2B7E-D6E295A161B2}" dt="2020-05-10T02:31:31.575" v="12" actId="1076"/>
      <pc:docMkLst>
        <pc:docMk/>
      </pc:docMkLst>
      <pc:sldChg chg="modSp">
        <pc:chgData name="Mohamed Aldura" userId="S::mgaldura@hawkmail.hfcc.edu::732b9b09-a48d-4676-ac09-19f6929ae0aa" providerId="AD" clId="Web-{A23A4F0A-5D25-CE58-2B7E-D6E295A161B2}" dt="2020-05-10T02:31:31.575" v="12" actId="1076"/>
        <pc:sldMkLst>
          <pc:docMk/>
          <pc:sldMk cId="560399209" sldId="289"/>
        </pc:sldMkLst>
        <pc:spChg chg="mod">
          <ac:chgData name="Mohamed Aldura" userId="S::mgaldura@hawkmail.hfcc.edu::732b9b09-a48d-4676-ac09-19f6929ae0aa" providerId="AD" clId="Web-{A23A4F0A-5D25-CE58-2B7E-D6E295A161B2}" dt="2020-05-10T02:31:29.965" v="10" actId="20577"/>
          <ac:spMkLst>
            <pc:docMk/>
            <pc:sldMk cId="560399209" sldId="289"/>
            <ac:spMk id="3" creationId="{039B2F02-15C5-415B-89B7-1CCED2632B1E}"/>
          </ac:spMkLst>
        </pc:spChg>
        <pc:graphicFrameChg chg="mod">
          <ac:chgData name="Mohamed Aldura" userId="S::mgaldura@hawkmail.hfcc.edu::732b9b09-a48d-4676-ac09-19f6929ae0aa" providerId="AD" clId="Web-{A23A4F0A-5D25-CE58-2B7E-D6E295A161B2}" dt="2020-05-10T02:31:31.575" v="12" actId="1076"/>
          <ac:graphicFrameMkLst>
            <pc:docMk/>
            <pc:sldMk cId="560399209" sldId="289"/>
            <ac:graphicFrameMk id="353" creationId="{B179DB32-815A-49D5-B0B2-F6BBCAB002EC}"/>
          </ac:graphicFrameMkLst>
        </pc:graphicFrameChg>
      </pc:sldChg>
    </pc:docChg>
  </pc:docChgLst>
  <pc:docChgLst>
    <pc:chgData name="Hishaam Ahmad" userId="S::hahmad7@hawkmail.hfcc.edu::bde0cbd8-0412-4fca-b281-3b035f3d8c4b" providerId="AD" clId="Web-{B43170DA-4511-550B-C220-962F9B36DE95}"/>
    <pc:docChg chg="modSld">
      <pc:chgData name="Hishaam Ahmad" userId="S::hahmad7@hawkmail.hfcc.edu::bde0cbd8-0412-4fca-b281-3b035f3d8c4b" providerId="AD" clId="Web-{B43170DA-4511-550B-C220-962F9B36DE95}" dt="2020-03-02T23:15:05.754" v="136"/>
      <pc:docMkLst>
        <pc:docMk/>
      </pc:docMkLst>
      <pc:sldChg chg="addSp modSp">
        <pc:chgData name="Hishaam Ahmad" userId="S::hahmad7@hawkmail.hfcc.edu::bde0cbd8-0412-4fca-b281-3b035f3d8c4b" providerId="AD" clId="Web-{B43170DA-4511-550B-C220-962F9B36DE95}" dt="2020-03-02T23:15:05.754" v="136"/>
        <pc:sldMkLst>
          <pc:docMk/>
          <pc:sldMk cId="3022309026" sldId="258"/>
        </pc:sldMkLst>
        <pc:picChg chg="add mod">
          <ac:chgData name="Hishaam Ahmad" userId="S::hahmad7@hawkmail.hfcc.edu::bde0cbd8-0412-4fca-b281-3b035f3d8c4b" providerId="AD" clId="Web-{B43170DA-4511-550B-C220-962F9B36DE95}" dt="2020-03-02T23:15:05.754" v="136"/>
          <ac:picMkLst>
            <pc:docMk/>
            <pc:sldMk cId="3022309026" sldId="258"/>
            <ac:picMk id="3" creationId="{8CF02A4B-F336-4492-B363-F6FD2EA35A6F}"/>
          </ac:picMkLst>
        </pc:picChg>
      </pc:sldChg>
      <pc:sldChg chg="addSp delSp modSp">
        <pc:chgData name="Hishaam Ahmad" userId="S::hahmad7@hawkmail.hfcc.edu::bde0cbd8-0412-4fca-b281-3b035f3d8c4b" providerId="AD" clId="Web-{B43170DA-4511-550B-C220-962F9B36DE95}" dt="2020-03-02T20:08:12.701" v="128" actId="1076"/>
        <pc:sldMkLst>
          <pc:docMk/>
          <pc:sldMk cId="2420694122" sldId="261"/>
        </pc:sldMkLst>
        <pc:spChg chg="mod">
          <ac:chgData name="Hishaam Ahmad" userId="S::hahmad7@hawkmail.hfcc.edu::bde0cbd8-0412-4fca-b281-3b035f3d8c4b" providerId="AD" clId="Web-{B43170DA-4511-550B-C220-962F9B36DE95}" dt="2020-03-02T18:39:58.329" v="7" actId="20577"/>
          <ac:spMkLst>
            <pc:docMk/>
            <pc:sldMk cId="2420694122" sldId="261"/>
            <ac:spMk id="2" creationId="{BB52CA1E-AE5B-4A8D-B578-07EE7BEA8DF8}"/>
          </ac:spMkLst>
        </pc:spChg>
        <pc:spChg chg="mod">
          <ac:chgData name="Hishaam Ahmad" userId="S::hahmad7@hawkmail.hfcc.edu::bde0cbd8-0412-4fca-b281-3b035f3d8c4b" providerId="AD" clId="Web-{B43170DA-4511-550B-C220-962F9B36DE95}" dt="2020-03-02T20:07:07.295" v="115" actId="20577"/>
          <ac:spMkLst>
            <pc:docMk/>
            <pc:sldMk cId="2420694122" sldId="261"/>
            <ac:spMk id="3" creationId="{260BD077-DF4D-40F5-A93B-8F038700D284}"/>
          </ac:spMkLst>
        </pc:spChg>
        <pc:picChg chg="add del mod">
          <ac:chgData name="Hishaam Ahmad" userId="S::hahmad7@hawkmail.hfcc.edu::bde0cbd8-0412-4fca-b281-3b035f3d8c4b" providerId="AD" clId="Web-{B43170DA-4511-550B-C220-962F9B36DE95}" dt="2020-03-02T18:40:28.642" v="18"/>
          <ac:picMkLst>
            <pc:docMk/>
            <pc:sldMk cId="2420694122" sldId="261"/>
            <ac:picMk id="4" creationId="{1D88FD0F-6DC1-465F-9363-D03F513BDC96}"/>
          </ac:picMkLst>
        </pc:picChg>
        <pc:picChg chg="add mod">
          <ac:chgData name="Hishaam Ahmad" userId="S::hahmad7@hawkmail.hfcc.edu::bde0cbd8-0412-4fca-b281-3b035f3d8c4b" providerId="AD" clId="Web-{B43170DA-4511-550B-C220-962F9B36DE95}" dt="2020-03-02T20:07:55.623" v="127" actId="1076"/>
          <ac:picMkLst>
            <pc:docMk/>
            <pc:sldMk cId="2420694122" sldId="261"/>
            <ac:picMk id="4" creationId="{8B9A91B6-E5C6-4CC6-891C-28D8D234CFCE}"/>
          </ac:picMkLst>
        </pc:picChg>
        <pc:picChg chg="add del mod">
          <ac:chgData name="Hishaam Ahmad" userId="S::hahmad7@hawkmail.hfcc.edu::bde0cbd8-0412-4fca-b281-3b035f3d8c4b" providerId="AD" clId="Web-{B43170DA-4511-550B-C220-962F9B36DE95}" dt="2020-03-02T19:03:22.598" v="46"/>
          <ac:picMkLst>
            <pc:docMk/>
            <pc:sldMk cId="2420694122" sldId="261"/>
            <ac:picMk id="4" creationId="{A3E7DE52-9E1E-4548-A6B4-AA4D0A0C00EE}"/>
          </ac:picMkLst>
        </pc:picChg>
        <pc:picChg chg="add mod">
          <ac:chgData name="Hishaam Ahmad" userId="S::hahmad7@hawkmail.hfcc.edu::bde0cbd8-0412-4fca-b281-3b035f3d8c4b" providerId="AD" clId="Web-{B43170DA-4511-550B-C220-962F9B36DE95}" dt="2020-03-02T20:08:12.701" v="128" actId="1076"/>
          <ac:picMkLst>
            <pc:docMk/>
            <pc:sldMk cId="2420694122" sldId="261"/>
            <ac:picMk id="6" creationId="{09B969CB-AE1C-4863-B8AF-7EA172FD48C7}"/>
          </ac:picMkLst>
        </pc:picChg>
        <pc:picChg chg="add del mod">
          <ac:chgData name="Hishaam Ahmad" userId="S::hahmad7@hawkmail.hfcc.edu::bde0cbd8-0412-4fca-b281-3b035f3d8c4b" providerId="AD" clId="Web-{B43170DA-4511-550B-C220-962F9B36DE95}" dt="2020-03-02T19:03:24.691" v="47"/>
          <ac:picMkLst>
            <pc:docMk/>
            <pc:sldMk cId="2420694122" sldId="261"/>
            <ac:picMk id="6" creationId="{5CCDB91E-E6BF-4697-8E24-219C1F0A99F7}"/>
          </ac:picMkLst>
        </pc:picChg>
      </pc:sldChg>
    </pc:docChg>
  </pc:docChgLst>
  <pc:docChgLst>
    <pc:chgData name="Melody Anderson" userId="S::manderson6@hawkmail.hfcc.edu::a8d12fa6-d408-450a-8edc-e7d391507b51" providerId="AD" clId="Web-{44FC2FF1-B821-5D90-F482-336AA8D23803}"/>
    <pc:docChg chg="addSld delSld modSld">
      <pc:chgData name="Melody Anderson" userId="S::manderson6@hawkmail.hfcc.edu::a8d12fa6-d408-450a-8edc-e7d391507b51" providerId="AD" clId="Web-{44FC2FF1-B821-5D90-F482-336AA8D23803}" dt="2020-05-11T16:42:32.709" v="99" actId="20577"/>
      <pc:docMkLst>
        <pc:docMk/>
      </pc:docMkLst>
      <pc:sldChg chg="addSp modSp">
        <pc:chgData name="Melody Anderson" userId="S::manderson6@hawkmail.hfcc.edu::a8d12fa6-d408-450a-8edc-e7d391507b51" providerId="AD" clId="Web-{44FC2FF1-B821-5D90-F482-336AA8D23803}" dt="2020-05-11T16:38:57.065" v="81" actId="14100"/>
        <pc:sldMkLst>
          <pc:docMk/>
          <pc:sldMk cId="3697127092" sldId="257"/>
        </pc:sldMkLst>
        <pc:spChg chg="ord">
          <ac:chgData name="Melody Anderson" userId="S::manderson6@hawkmail.hfcc.edu::a8d12fa6-d408-450a-8edc-e7d391507b51" providerId="AD" clId="Web-{44FC2FF1-B821-5D90-F482-336AA8D23803}" dt="2020-05-11T16:38:49.253" v="80"/>
          <ac:spMkLst>
            <pc:docMk/>
            <pc:sldMk cId="3697127092" sldId="257"/>
            <ac:spMk id="7" creationId="{BDB32113-811E-4E44-8033-5D57C5753F0E}"/>
          </ac:spMkLst>
        </pc:spChg>
        <pc:picChg chg="add mod">
          <ac:chgData name="Melody Anderson" userId="S::manderson6@hawkmail.hfcc.edu::a8d12fa6-d408-450a-8edc-e7d391507b51" providerId="AD" clId="Web-{44FC2FF1-B821-5D90-F482-336AA8D23803}" dt="2020-05-11T16:38:57.065" v="81" actId="14100"/>
          <ac:picMkLst>
            <pc:docMk/>
            <pc:sldMk cId="3697127092" sldId="257"/>
            <ac:picMk id="9" creationId="{CA545077-95CC-44E3-ABA2-C8B6DC0B401C}"/>
          </ac:picMkLst>
        </pc:picChg>
      </pc:sldChg>
      <pc:sldChg chg="del">
        <pc:chgData name="Melody Anderson" userId="S::manderson6@hawkmail.hfcc.edu::a8d12fa6-d408-450a-8edc-e7d391507b51" providerId="AD" clId="Web-{44FC2FF1-B821-5D90-F482-336AA8D23803}" dt="2020-05-11T16:25:58.039" v="0"/>
        <pc:sldMkLst>
          <pc:docMk/>
          <pc:sldMk cId="3171886697" sldId="312"/>
        </pc:sldMkLst>
      </pc:sldChg>
      <pc:sldChg chg="new del">
        <pc:chgData name="Melody Anderson" userId="S::manderson6@hawkmail.hfcc.edu::a8d12fa6-d408-450a-8edc-e7d391507b51" providerId="AD" clId="Web-{44FC2FF1-B821-5D90-F482-336AA8D23803}" dt="2020-05-11T16:26:19.837" v="2"/>
        <pc:sldMkLst>
          <pc:docMk/>
          <pc:sldMk cId="1455934827" sldId="316"/>
        </pc:sldMkLst>
      </pc:sldChg>
      <pc:sldChg chg="addSp delSp modSp add del mod replId setBg">
        <pc:chgData name="Melody Anderson" userId="S::manderson6@hawkmail.hfcc.edu::a8d12fa6-d408-450a-8edc-e7d391507b51" providerId="AD" clId="Web-{44FC2FF1-B821-5D90-F482-336AA8D23803}" dt="2020-05-11T16:30:06.152" v="16"/>
        <pc:sldMkLst>
          <pc:docMk/>
          <pc:sldMk cId="2777884659" sldId="316"/>
        </pc:sldMkLst>
        <pc:spChg chg="add del mod">
          <ac:chgData name="Melody Anderson" userId="S::manderson6@hawkmail.hfcc.edu::a8d12fa6-d408-450a-8edc-e7d391507b51" providerId="AD" clId="Web-{44FC2FF1-B821-5D90-F482-336AA8D23803}" dt="2020-05-11T16:28:38.557" v="5"/>
          <ac:spMkLst>
            <pc:docMk/>
            <pc:sldMk cId="2777884659" sldId="316"/>
            <ac:spMk id="3" creationId="{1C846130-2286-4788-B762-B132AA809CBB}"/>
          </ac:spMkLst>
        </pc:spChg>
        <pc:spChg chg="add">
          <ac:chgData name="Melody Anderson" userId="S::manderson6@hawkmail.hfcc.edu::a8d12fa6-d408-450a-8edc-e7d391507b51" providerId="AD" clId="Web-{44FC2FF1-B821-5D90-F482-336AA8D23803}" dt="2020-05-11T16:29:07.089" v="12"/>
          <ac:spMkLst>
            <pc:docMk/>
            <pc:sldMk cId="2777884659" sldId="316"/>
            <ac:spMk id="6" creationId="{0E99ED6D-365F-4CAE-942F-ECA78F74BD7F}"/>
          </ac:spMkLst>
        </pc:spChg>
        <pc:spChg chg="add del mod">
          <ac:chgData name="Melody Anderson" userId="S::manderson6@hawkmail.hfcc.edu::a8d12fa6-d408-450a-8edc-e7d391507b51" providerId="AD" clId="Web-{44FC2FF1-B821-5D90-F482-336AA8D23803}" dt="2020-05-11T16:29:53.732" v="14"/>
          <ac:spMkLst>
            <pc:docMk/>
            <pc:sldMk cId="2777884659" sldId="316"/>
            <ac:spMk id="8" creationId="{8DD187EE-0F94-4BC2-B4F6-73193FDFCA4F}"/>
          </ac:spMkLst>
        </pc:spChg>
        <pc:spChg chg="add del">
          <ac:chgData name="Melody Anderson" userId="S::manderson6@hawkmail.hfcc.edu::a8d12fa6-d408-450a-8edc-e7d391507b51" providerId="AD" clId="Web-{44FC2FF1-B821-5D90-F482-336AA8D23803}" dt="2020-05-11T16:29:07.089" v="11"/>
          <ac:spMkLst>
            <pc:docMk/>
            <pc:sldMk cId="2777884659" sldId="316"/>
            <ac:spMk id="9" creationId="{21FFDA05-9640-4040-B33E-D46FD04434DB}"/>
          </ac:spMkLst>
        </pc:spChg>
        <pc:spChg chg="add">
          <ac:chgData name="Melody Anderson" userId="S::manderson6@hawkmail.hfcc.edu::a8d12fa6-d408-450a-8edc-e7d391507b51" providerId="AD" clId="Web-{44FC2FF1-B821-5D90-F482-336AA8D23803}" dt="2020-05-11T16:29:07.089" v="12"/>
          <ac:spMkLst>
            <pc:docMk/>
            <pc:sldMk cId="2777884659" sldId="316"/>
            <ac:spMk id="11" creationId="{F52E1877-3902-4B70-8515-0964EDC30C7D}"/>
          </ac:spMkLst>
        </pc:spChg>
        <pc:spChg chg="add">
          <ac:chgData name="Melody Anderson" userId="S::manderson6@hawkmail.hfcc.edu::a8d12fa6-d408-450a-8edc-e7d391507b51" providerId="AD" clId="Web-{44FC2FF1-B821-5D90-F482-336AA8D23803}" dt="2020-05-11T16:29:07.089" v="12"/>
          <ac:spMkLst>
            <pc:docMk/>
            <pc:sldMk cId="2777884659" sldId="316"/>
            <ac:spMk id="13" creationId="{D02A5863-EFF7-462C-8FF5-B710B33E2636}"/>
          </ac:spMkLst>
        </pc:spChg>
        <pc:picChg chg="add del mod ord modCrop">
          <ac:chgData name="Melody Anderson" userId="S::manderson6@hawkmail.hfcc.edu::a8d12fa6-d408-450a-8edc-e7d391507b51" providerId="AD" clId="Web-{44FC2FF1-B821-5D90-F482-336AA8D23803}" dt="2020-05-11T16:29:46.636" v="13"/>
          <ac:picMkLst>
            <pc:docMk/>
            <pc:sldMk cId="2777884659" sldId="316"/>
            <ac:picMk id="4" creationId="{EE5029F3-773A-4AFB-8E78-6072EE2CFADD}"/>
          </ac:picMkLst>
        </pc:picChg>
        <pc:picChg chg="del">
          <ac:chgData name="Melody Anderson" userId="S::manderson6@hawkmail.hfcc.edu::a8d12fa6-d408-450a-8edc-e7d391507b51" providerId="AD" clId="Web-{44FC2FF1-B821-5D90-F482-336AA8D23803}" dt="2020-05-11T16:26:36.431" v="4"/>
          <ac:picMkLst>
            <pc:docMk/>
            <pc:sldMk cId="2777884659" sldId="316"/>
            <ac:picMk id="5" creationId="{126BDA28-9ED9-4B7D-81DB-F171D0AD60E5}"/>
          </ac:picMkLst>
        </pc:picChg>
      </pc:sldChg>
      <pc:sldChg chg="addSp delSp modSp add replId addAnim delAnim modAnim">
        <pc:chgData name="Melody Anderson" userId="S::manderson6@hawkmail.hfcc.edu::a8d12fa6-d408-450a-8edc-e7d391507b51" providerId="AD" clId="Web-{44FC2FF1-B821-5D90-F482-336AA8D23803}" dt="2020-05-11T16:36:17.563" v="72"/>
        <pc:sldMkLst>
          <pc:docMk/>
          <pc:sldMk cId="1346515811" sldId="317"/>
        </pc:sldMkLst>
        <pc:spChg chg="mod">
          <ac:chgData name="Melody Anderson" userId="S::manderson6@hawkmail.hfcc.edu::a8d12fa6-d408-450a-8edc-e7d391507b51" providerId="AD" clId="Web-{44FC2FF1-B821-5D90-F482-336AA8D23803}" dt="2020-05-11T16:32:28.732" v="43" actId="20577"/>
          <ac:spMkLst>
            <pc:docMk/>
            <pc:sldMk cId="1346515811" sldId="317"/>
            <ac:spMk id="2" creationId="{4C5FA43A-B113-490D-9887-71B5097C30E7}"/>
          </ac:spMkLst>
        </pc:spChg>
        <pc:spChg chg="del mod">
          <ac:chgData name="Melody Anderson" userId="S::manderson6@hawkmail.hfcc.edu::a8d12fa6-d408-450a-8edc-e7d391507b51" providerId="AD" clId="Web-{44FC2FF1-B821-5D90-F482-336AA8D23803}" dt="2020-05-11T16:32:21.701" v="27"/>
          <ac:spMkLst>
            <pc:docMk/>
            <pc:sldMk cId="1346515811" sldId="317"/>
            <ac:spMk id="3" creationId="{CD5DDB6B-7E12-41AE-9BFC-5D3F9829CC0D}"/>
          </ac:spMkLst>
        </pc:spChg>
        <pc:spChg chg="del">
          <ac:chgData name="Melody Anderson" userId="S::manderson6@hawkmail.hfcc.edu::a8d12fa6-d408-450a-8edc-e7d391507b51" providerId="AD" clId="Web-{44FC2FF1-B821-5D90-F482-336AA8D23803}" dt="2020-05-11T16:30:15.371" v="26"/>
          <ac:spMkLst>
            <pc:docMk/>
            <pc:sldMk cId="1346515811" sldId="317"/>
            <ac:spMk id="4" creationId="{F682A55F-6594-4641-9F5A-27A5AF6CA96C}"/>
          </ac:spMkLst>
        </pc:spChg>
        <pc:spChg chg="del">
          <ac:chgData name="Melody Anderson" userId="S::manderson6@hawkmail.hfcc.edu::a8d12fa6-d408-450a-8edc-e7d391507b51" providerId="AD" clId="Web-{44FC2FF1-B821-5D90-F482-336AA8D23803}" dt="2020-05-11T16:30:14.340" v="25"/>
          <ac:spMkLst>
            <pc:docMk/>
            <pc:sldMk cId="1346515811" sldId="317"/>
            <ac:spMk id="5" creationId="{EA6DFC71-2582-48F3-8607-1484902A5975}"/>
          </ac:spMkLst>
        </pc:spChg>
        <pc:spChg chg="add del mod">
          <ac:chgData name="Melody Anderson" userId="S::manderson6@hawkmail.hfcc.edu::a8d12fa6-d408-450a-8edc-e7d391507b51" providerId="AD" clId="Web-{44FC2FF1-B821-5D90-F482-336AA8D23803}" dt="2020-05-11T16:35:18.172" v="55"/>
          <ac:spMkLst>
            <pc:docMk/>
            <pc:sldMk cId="1346515811" sldId="317"/>
            <ac:spMk id="11" creationId="{B4BB931E-500F-4771-AA8E-08846F3B2450}"/>
          </ac:spMkLst>
        </pc:spChg>
        <pc:picChg chg="add del mod ord">
          <ac:chgData name="Melody Anderson" userId="S::manderson6@hawkmail.hfcc.edu::a8d12fa6-d408-450a-8edc-e7d391507b51" providerId="AD" clId="Web-{44FC2FF1-B821-5D90-F482-336AA8D23803}" dt="2020-05-11T16:33:57.702" v="54"/>
          <ac:picMkLst>
            <pc:docMk/>
            <pc:sldMk cId="1346515811" sldId="317"/>
            <ac:picMk id="6" creationId="{6C0F9D0F-D8E7-4FB2-A46F-F013C303E028}"/>
          </ac:picMkLst>
        </pc:picChg>
        <pc:picChg chg="add mod">
          <ac:chgData name="Melody Anderson" userId="S::manderson6@hawkmail.hfcc.edu::a8d12fa6-d408-450a-8edc-e7d391507b51" providerId="AD" clId="Web-{44FC2FF1-B821-5D90-F482-336AA8D23803}" dt="2020-05-11T16:35:41.844" v="64" actId="1076"/>
          <ac:picMkLst>
            <pc:docMk/>
            <pc:sldMk cId="1346515811" sldId="317"/>
            <ac:picMk id="8" creationId="{3C3D3948-7FC4-4364-857A-6790C8A32235}"/>
          </ac:picMkLst>
        </pc:picChg>
        <pc:picChg chg="add mod ord">
          <ac:chgData name="Melody Anderson" userId="S::manderson6@hawkmail.hfcc.edu::a8d12fa6-d408-450a-8edc-e7d391507b51" providerId="AD" clId="Web-{44FC2FF1-B821-5D90-F482-336AA8D23803}" dt="2020-05-11T16:35:39.766" v="63"/>
          <ac:picMkLst>
            <pc:docMk/>
            <pc:sldMk cId="1346515811" sldId="317"/>
            <ac:picMk id="12" creationId="{9FD25EFD-A6AC-4E25-8EE7-399373DA6E33}"/>
          </ac:picMkLst>
        </pc:picChg>
      </pc:sldChg>
      <pc:sldChg chg="addSp delSp modSp add replId delAnim">
        <pc:chgData name="Melody Anderson" userId="S::manderson6@hawkmail.hfcc.edu::a8d12fa6-d408-450a-8edc-e7d391507b51" providerId="AD" clId="Web-{44FC2FF1-B821-5D90-F482-336AA8D23803}" dt="2020-05-11T16:42:30.240" v="97" actId="20577"/>
        <pc:sldMkLst>
          <pc:docMk/>
          <pc:sldMk cId="3710664796" sldId="318"/>
        </pc:sldMkLst>
        <pc:spChg chg="mod">
          <ac:chgData name="Melody Anderson" userId="S::manderson6@hawkmail.hfcc.edu::a8d12fa6-d408-450a-8edc-e7d391507b51" providerId="AD" clId="Web-{44FC2FF1-B821-5D90-F482-336AA8D23803}" dt="2020-05-11T16:42:30.240" v="97" actId="20577"/>
          <ac:spMkLst>
            <pc:docMk/>
            <pc:sldMk cId="3710664796" sldId="318"/>
            <ac:spMk id="2" creationId="{4C5FA43A-B113-490D-9887-71B5097C30E7}"/>
          </ac:spMkLst>
        </pc:spChg>
        <pc:spChg chg="add del mod">
          <ac:chgData name="Melody Anderson" userId="S::manderson6@hawkmail.hfcc.edu::a8d12fa6-d408-450a-8edc-e7d391507b51" providerId="AD" clId="Web-{44FC2FF1-B821-5D90-F482-336AA8D23803}" dt="2020-05-11T16:41:24.864" v="92"/>
          <ac:spMkLst>
            <pc:docMk/>
            <pc:sldMk cId="3710664796" sldId="318"/>
            <ac:spMk id="4" creationId="{E3D591FD-EBC7-474A-83B5-0D03CBEF180C}"/>
          </ac:spMkLst>
        </pc:spChg>
        <pc:picChg chg="add mod ord">
          <ac:chgData name="Melody Anderson" userId="S::manderson6@hawkmail.hfcc.edu::a8d12fa6-d408-450a-8edc-e7d391507b51" providerId="AD" clId="Web-{44FC2FF1-B821-5D90-F482-336AA8D23803}" dt="2020-05-11T16:41:24.864" v="92"/>
          <ac:picMkLst>
            <pc:docMk/>
            <pc:sldMk cId="3710664796" sldId="318"/>
            <ac:picMk id="5" creationId="{C6889022-EF88-43C4-8039-077BE38DE586}"/>
          </ac:picMkLst>
        </pc:picChg>
        <pc:picChg chg="del">
          <ac:chgData name="Melody Anderson" userId="S::manderson6@hawkmail.hfcc.edu::a8d12fa6-d408-450a-8edc-e7d391507b51" providerId="AD" clId="Web-{44FC2FF1-B821-5D90-F482-336AA8D23803}" dt="2020-05-11T16:40:38.285" v="91"/>
          <ac:picMkLst>
            <pc:docMk/>
            <pc:sldMk cId="3710664796" sldId="318"/>
            <ac:picMk id="8" creationId="{3C3D3948-7FC4-4364-857A-6790C8A32235}"/>
          </ac:picMkLst>
        </pc:picChg>
        <pc:picChg chg="del">
          <ac:chgData name="Melody Anderson" userId="S::manderson6@hawkmail.hfcc.edu::a8d12fa6-d408-450a-8edc-e7d391507b51" providerId="AD" clId="Web-{44FC2FF1-B821-5D90-F482-336AA8D23803}" dt="2020-05-11T16:40:28.332" v="83"/>
          <ac:picMkLst>
            <pc:docMk/>
            <pc:sldMk cId="3710664796" sldId="318"/>
            <ac:picMk id="12" creationId="{9FD25EFD-A6AC-4E25-8EE7-399373DA6E33}"/>
          </ac:picMkLst>
        </pc:picChg>
      </pc:sldChg>
    </pc:docChg>
  </pc:docChgLst>
  <pc:docChgLst>
    <pc:chgData name="Ali El-Ali" userId="S::anel-ali@hawkmail.hfcc.edu::6a68c1a3-568a-42b0-9e64-17c58badcf61" providerId="AD" clId="Web-{1CCD0E8A-F191-A3FE-25B8-DF920A1BD826}"/>
    <pc:docChg chg="delSld modSld">
      <pc:chgData name="Ali El-Ali" userId="S::anel-ali@hawkmail.hfcc.edu::6a68c1a3-568a-42b0-9e64-17c58badcf61" providerId="AD" clId="Web-{1CCD0E8A-F191-A3FE-25B8-DF920A1BD826}" dt="2020-05-11T21:05:53.583" v="3"/>
      <pc:docMkLst>
        <pc:docMk/>
      </pc:docMkLst>
      <pc:sldChg chg="del">
        <pc:chgData name="Ali El-Ali" userId="S::anel-ali@hawkmail.hfcc.edu::6a68c1a3-568a-42b0-9e64-17c58badcf61" providerId="AD" clId="Web-{1CCD0E8A-F191-A3FE-25B8-DF920A1BD826}" dt="2020-05-11T21:05:53.583" v="3"/>
        <pc:sldMkLst>
          <pc:docMk/>
          <pc:sldMk cId="991906617" sldId="295"/>
        </pc:sldMkLst>
      </pc:sldChg>
      <pc:sldChg chg="modSp">
        <pc:chgData name="Ali El-Ali" userId="S::anel-ali@hawkmail.hfcc.edu::6a68c1a3-568a-42b0-9e64-17c58badcf61" providerId="AD" clId="Web-{1CCD0E8A-F191-A3FE-25B8-DF920A1BD826}" dt="2020-05-11T21:05:43.536" v="0" actId="20577"/>
        <pc:sldMkLst>
          <pc:docMk/>
          <pc:sldMk cId="294245939" sldId="315"/>
        </pc:sldMkLst>
        <pc:spChg chg="mod">
          <ac:chgData name="Ali El-Ali" userId="S::anel-ali@hawkmail.hfcc.edu::6a68c1a3-568a-42b0-9e64-17c58badcf61" providerId="AD" clId="Web-{1CCD0E8A-F191-A3FE-25B8-DF920A1BD826}" dt="2020-05-11T21:05:43.536" v="0" actId="20577"/>
          <ac:spMkLst>
            <pc:docMk/>
            <pc:sldMk cId="294245939" sldId="315"/>
            <ac:spMk id="8" creationId="{214F8A76-755F-4928-8AA9-D7275B76EB9A}"/>
          </ac:spMkLst>
        </pc:spChg>
      </pc:sldChg>
    </pc:docChg>
  </pc:docChgLst>
  <pc:docChgLst>
    <pc:chgData name="Murad Tawfiq" userId="S::mstawfiq1@hawkmail.hfcc.edu::8c66b083-bec2-4ac6-bb62-ebb50a5382ea" providerId="AD" clId="Web-{E87434DA-A521-ECBA-1FF2-F4136D791E8D}"/>
    <pc:docChg chg="modSld">
      <pc:chgData name="Murad Tawfiq" userId="S::mstawfiq1@hawkmail.hfcc.edu::8c66b083-bec2-4ac6-bb62-ebb50a5382ea" providerId="AD" clId="Web-{E87434DA-A521-ECBA-1FF2-F4136D791E8D}" dt="2020-03-02T18:43:50.787" v="60" actId="1076"/>
      <pc:docMkLst>
        <pc:docMk/>
      </pc:docMkLst>
      <pc:sldChg chg="addSp delSp modSp">
        <pc:chgData name="Murad Tawfiq" userId="S::mstawfiq1@hawkmail.hfcc.edu::8c66b083-bec2-4ac6-bb62-ebb50a5382ea" providerId="AD" clId="Web-{E87434DA-A521-ECBA-1FF2-F4136D791E8D}" dt="2020-03-02T18:43:50.787" v="60" actId="1076"/>
        <pc:sldMkLst>
          <pc:docMk/>
          <pc:sldMk cId="987939326" sldId="266"/>
        </pc:sldMkLst>
        <pc:spChg chg="del">
          <ac:chgData name="Murad Tawfiq" userId="S::mstawfiq1@hawkmail.hfcc.edu::8c66b083-bec2-4ac6-bb62-ebb50a5382ea" providerId="AD" clId="Web-{E87434DA-A521-ECBA-1FF2-F4136D791E8D}" dt="2020-03-02T18:42:58.316" v="17"/>
          <ac:spMkLst>
            <pc:docMk/>
            <pc:sldMk cId="987939326" sldId="266"/>
            <ac:spMk id="5" creationId="{149F7F79-A1B0-4FB6-9B68-FCEE6F4D262F}"/>
          </ac:spMkLst>
        </pc:spChg>
        <pc:spChg chg="add mod">
          <ac:chgData name="Murad Tawfiq" userId="S::mstawfiq1@hawkmail.hfcc.edu::8c66b083-bec2-4ac6-bb62-ebb50a5382ea" providerId="AD" clId="Web-{E87434DA-A521-ECBA-1FF2-F4136D791E8D}" dt="2020-03-02T18:43:50.787" v="60" actId="1076"/>
          <ac:spMkLst>
            <pc:docMk/>
            <pc:sldMk cId="987939326" sldId="266"/>
            <ac:spMk id="19" creationId="{63395D6B-7A8F-40B4-ACA2-8CC3B8CB6612}"/>
          </ac:spMkLst>
        </pc:spChg>
        <pc:picChg chg="add del mod">
          <ac:chgData name="Murad Tawfiq" userId="S::mstawfiq1@hawkmail.hfcc.edu::8c66b083-bec2-4ac6-bb62-ebb50a5382ea" providerId="AD" clId="Web-{E87434DA-A521-ECBA-1FF2-F4136D791E8D}" dt="2020-03-02T18:38:28.977" v="6"/>
          <ac:picMkLst>
            <pc:docMk/>
            <pc:sldMk cId="987939326" sldId="266"/>
            <ac:picMk id="6" creationId="{7E70B8B8-732D-4061-A7B8-6FB10A4504E3}"/>
          </ac:picMkLst>
        </pc:picChg>
        <pc:picChg chg="add del mod">
          <ac:chgData name="Murad Tawfiq" userId="S::mstawfiq1@hawkmail.hfcc.edu::8c66b083-bec2-4ac6-bb62-ebb50a5382ea" providerId="AD" clId="Web-{E87434DA-A521-ECBA-1FF2-F4136D791E8D}" dt="2020-03-02T18:42:02.360" v="9"/>
          <ac:picMkLst>
            <pc:docMk/>
            <pc:sldMk cId="987939326" sldId="266"/>
            <ac:picMk id="11" creationId="{0A623FFB-F6AA-4E2B-9465-D411B0EC3906}"/>
          </ac:picMkLst>
        </pc:picChg>
        <pc:picChg chg="add del mod">
          <ac:chgData name="Murad Tawfiq" userId="S::mstawfiq1@hawkmail.hfcc.edu::8c66b083-bec2-4ac6-bb62-ebb50a5382ea" providerId="AD" clId="Web-{E87434DA-A521-ECBA-1FF2-F4136D791E8D}" dt="2020-03-02T18:43:02.425" v="19"/>
          <ac:picMkLst>
            <pc:docMk/>
            <pc:sldMk cId="987939326" sldId="266"/>
            <ac:picMk id="15" creationId="{7DAFFA2B-4BCE-4E85-BBF0-DDD0E065546F}"/>
          </ac:picMkLst>
        </pc:picChg>
        <pc:picChg chg="add mod">
          <ac:chgData name="Murad Tawfiq" userId="S::mstawfiq1@hawkmail.hfcc.edu::8c66b083-bec2-4ac6-bb62-ebb50a5382ea" providerId="AD" clId="Web-{E87434DA-A521-ECBA-1FF2-F4136D791E8D}" dt="2020-03-02T18:43:22.270" v="27" actId="14100"/>
          <ac:picMkLst>
            <pc:docMk/>
            <pc:sldMk cId="987939326" sldId="266"/>
            <ac:picMk id="17" creationId="{F34BC431-A1BE-4233-9F2A-528D4FB4440A}"/>
          </ac:picMkLst>
        </pc:picChg>
      </pc:sldChg>
    </pc:docChg>
  </pc:docChgLst>
  <pc:docChgLst>
    <pc:chgData name="Brian Simmons" userId="S::bpsimmons@hawkmail.hfcc.edu::d44e18bf-6ced-42d0-8c77-148185a5a86e" providerId="AD" clId="Web-{A5C2B6A4-7780-3E2A-CB81-3C714FE76C6F}"/>
    <pc:docChg chg="modSld">
      <pc:chgData name="Brian Simmons" userId="S::bpsimmons@hawkmail.hfcc.edu::d44e18bf-6ced-42d0-8c77-148185a5a86e" providerId="AD" clId="Web-{A5C2B6A4-7780-3E2A-CB81-3C714FE76C6F}" dt="2020-02-29T19:58:20.092" v="23" actId="20577"/>
      <pc:docMkLst>
        <pc:docMk/>
      </pc:docMkLst>
      <pc:sldChg chg="modSp">
        <pc:chgData name="Brian Simmons" userId="S::bpsimmons@hawkmail.hfcc.edu::d44e18bf-6ced-42d0-8c77-148185a5a86e" providerId="AD" clId="Web-{A5C2B6A4-7780-3E2A-CB81-3C714FE76C6F}" dt="2020-02-29T19:57:50.295" v="4" actId="20577"/>
        <pc:sldMkLst>
          <pc:docMk/>
          <pc:sldMk cId="4222963447" sldId="268"/>
        </pc:sldMkLst>
        <pc:spChg chg="mod">
          <ac:chgData name="Brian Simmons" userId="S::bpsimmons@hawkmail.hfcc.edu::d44e18bf-6ced-42d0-8c77-148185a5a86e" providerId="AD" clId="Web-{A5C2B6A4-7780-3E2A-CB81-3C714FE76C6F}" dt="2020-02-29T19:57:50.295" v="4" actId="20577"/>
          <ac:spMkLst>
            <pc:docMk/>
            <pc:sldMk cId="4222963447" sldId="268"/>
            <ac:spMk id="6" creationId="{1847EDA2-733B-4ED9-B5E4-D4329A2EEBDD}"/>
          </ac:spMkLst>
        </pc:spChg>
      </pc:sldChg>
      <pc:sldChg chg="modSp">
        <pc:chgData name="Brian Simmons" userId="S::bpsimmons@hawkmail.hfcc.edu::d44e18bf-6ced-42d0-8c77-148185a5a86e" providerId="AD" clId="Web-{A5C2B6A4-7780-3E2A-CB81-3C714FE76C6F}" dt="2020-02-29T19:58:17.264" v="21" actId="20577"/>
        <pc:sldMkLst>
          <pc:docMk/>
          <pc:sldMk cId="3852802181" sldId="269"/>
        </pc:sldMkLst>
        <pc:spChg chg="mod">
          <ac:chgData name="Brian Simmons" userId="S::bpsimmons@hawkmail.hfcc.edu::d44e18bf-6ced-42d0-8c77-148185a5a86e" providerId="AD" clId="Web-{A5C2B6A4-7780-3E2A-CB81-3C714FE76C6F}" dt="2020-02-29T19:58:17.264" v="21" actId="20577"/>
          <ac:spMkLst>
            <pc:docMk/>
            <pc:sldMk cId="3852802181" sldId="269"/>
            <ac:spMk id="7" creationId="{C99CAFAF-C9E9-4C42-9C8D-AF7C21C6E53C}"/>
          </ac:spMkLst>
        </pc:spChg>
      </pc:sldChg>
    </pc:docChg>
  </pc:docChgLst>
  <pc:docChgLst>
    <pc:chgData name="Ahmad Fadel" userId="S::mfadel3@hawkmail.hfcc.edu::f3dcdd47-235c-4391-8919-bb3543c1ab24" providerId="AD" clId="Web-{9FA8544D-C68B-410D-95F4-0BC6B4D8214B}"/>
    <pc:docChg chg="modSld">
      <pc:chgData name="Ahmad Fadel" userId="S::mfadel3@hawkmail.hfcc.edu::f3dcdd47-235c-4391-8919-bb3543c1ab24" providerId="AD" clId="Web-{9FA8544D-C68B-410D-95F4-0BC6B4D8214B}" dt="2020-03-02T23:11:17.679" v="23" actId="1076"/>
      <pc:docMkLst>
        <pc:docMk/>
      </pc:docMkLst>
      <pc:sldChg chg="addSp delSp modSp">
        <pc:chgData name="Ahmad Fadel" userId="S::mfadel3@hawkmail.hfcc.edu::f3dcdd47-235c-4391-8919-bb3543c1ab24" providerId="AD" clId="Web-{9FA8544D-C68B-410D-95F4-0BC6B4D8214B}" dt="2020-03-02T23:11:17.679" v="23" actId="1076"/>
        <pc:sldMkLst>
          <pc:docMk/>
          <pc:sldMk cId="3697127092" sldId="257"/>
        </pc:sldMkLst>
        <pc:spChg chg="del">
          <ac:chgData name="Ahmad Fadel" userId="S::mfadel3@hawkmail.hfcc.edu::f3dcdd47-235c-4391-8919-bb3543c1ab24" providerId="AD" clId="Web-{9FA8544D-C68B-410D-95F4-0BC6B4D8214B}" dt="2020-03-02T23:11:02.475" v="19"/>
          <ac:spMkLst>
            <pc:docMk/>
            <pc:sldMk cId="3697127092" sldId="257"/>
            <ac:spMk id="12" creationId="{FAEB4782-56A4-4E85-A79A-ABB1AC904203}"/>
          </ac:spMkLst>
        </pc:spChg>
        <pc:spChg chg="add mod">
          <ac:chgData name="Ahmad Fadel" userId="S::mfadel3@hawkmail.hfcc.edu::f3dcdd47-235c-4391-8919-bb3543c1ab24" providerId="AD" clId="Web-{9FA8544D-C68B-410D-95F4-0BC6B4D8214B}" dt="2020-03-02T23:11:17.679" v="23" actId="1076"/>
          <ac:spMkLst>
            <pc:docMk/>
            <pc:sldMk cId="3697127092" sldId="257"/>
            <ac:spMk id="19" creationId="{59B98275-42F5-48A9-B0FF-455C405D087C}"/>
          </ac:spMkLst>
        </pc:spChg>
        <pc:picChg chg="add mod">
          <ac:chgData name="Ahmad Fadel" userId="S::mfadel3@hawkmail.hfcc.edu::f3dcdd47-235c-4391-8919-bb3543c1ab24" providerId="AD" clId="Web-{9FA8544D-C68B-410D-95F4-0BC6B4D8214B}" dt="2020-03-02T23:11:07.819" v="21" actId="688"/>
          <ac:picMkLst>
            <pc:docMk/>
            <pc:sldMk cId="3697127092" sldId="257"/>
            <ac:picMk id="13" creationId="{54193D21-A935-4D32-A20F-B13B00E226BF}"/>
          </ac:picMkLst>
        </pc:picChg>
      </pc:sldChg>
      <pc:sldChg chg="modSp">
        <pc:chgData name="Ahmad Fadel" userId="S::mfadel3@hawkmail.hfcc.edu::f3dcdd47-235c-4391-8919-bb3543c1ab24" providerId="AD" clId="Web-{9FA8544D-C68B-410D-95F4-0BC6B4D8214B}" dt="2020-03-02T23:02:10.551" v="12" actId="20577"/>
        <pc:sldMkLst>
          <pc:docMk/>
          <pc:sldMk cId="2908114106" sldId="288"/>
        </pc:sldMkLst>
        <pc:spChg chg="mod">
          <ac:chgData name="Ahmad Fadel" userId="S::mfadel3@hawkmail.hfcc.edu::f3dcdd47-235c-4391-8919-bb3543c1ab24" providerId="AD" clId="Web-{9FA8544D-C68B-410D-95F4-0BC6B4D8214B}" dt="2020-03-02T23:02:10.551" v="12" actId="20577"/>
          <ac:spMkLst>
            <pc:docMk/>
            <pc:sldMk cId="2908114106" sldId="288"/>
            <ac:spMk id="3" creationId="{F0F4527B-F0B3-4EAF-AB44-ACE762B6181B}"/>
          </ac:spMkLst>
        </pc:spChg>
      </pc:sldChg>
    </pc:docChg>
  </pc:docChgLst>
  <pc:docChgLst>
    <pc:chgData name="Brian Simmons" userId="S::bpsimmons@hawkmail.hfcc.edu::d44e18bf-6ced-42d0-8c77-148185a5a86e" providerId="AD" clId="Web-{E9F6395D-97A2-4BE4-A747-E0B74F215E8B}"/>
    <pc:docChg chg="addSld modSld">
      <pc:chgData name="Brian Simmons" userId="S::bpsimmons@hawkmail.hfcc.edu::d44e18bf-6ced-42d0-8c77-148185a5a86e" providerId="AD" clId="Web-{E9F6395D-97A2-4BE4-A747-E0B74F215E8B}" dt="2020-02-28T19:56:28.790" v="18"/>
      <pc:docMkLst>
        <pc:docMk/>
      </pc:docMkLst>
      <pc:sldChg chg="modSp new mod setBg modShow">
        <pc:chgData name="Brian Simmons" userId="S::bpsimmons@hawkmail.hfcc.edu::d44e18bf-6ced-42d0-8c77-148185a5a86e" providerId="AD" clId="Web-{E9F6395D-97A2-4BE4-A747-E0B74F215E8B}" dt="2020-02-28T19:56:13.821" v="17"/>
        <pc:sldMkLst>
          <pc:docMk/>
          <pc:sldMk cId="987939326" sldId="266"/>
        </pc:sldMkLst>
        <pc:spChg chg="mod">
          <ac:chgData name="Brian Simmons" userId="S::bpsimmons@hawkmail.hfcc.edu::d44e18bf-6ced-42d0-8c77-148185a5a86e" providerId="AD" clId="Web-{E9F6395D-97A2-4BE4-A747-E0B74F215E8B}" dt="2020-02-28T19:14:38.522" v="9" actId="20577"/>
          <ac:spMkLst>
            <pc:docMk/>
            <pc:sldMk cId="987939326" sldId="266"/>
            <ac:spMk id="2" creationId="{6C4F067D-E8C4-4E8A-AC5C-DCBCAA706F74}"/>
          </ac:spMkLst>
        </pc:spChg>
      </pc:sldChg>
      <pc:sldChg chg="mod setBg">
        <pc:chgData name="Brian Simmons" userId="S::bpsimmons@hawkmail.hfcc.edu::d44e18bf-6ced-42d0-8c77-148185a5a86e" providerId="AD" clId="Web-{E9F6395D-97A2-4BE4-A747-E0B74F215E8B}" dt="2020-02-28T19:56:28.790" v="18"/>
        <pc:sldMkLst>
          <pc:docMk/>
          <pc:sldMk cId="4045199795" sldId="267"/>
        </pc:sldMkLst>
      </pc:sldChg>
    </pc:docChg>
  </pc:docChgLst>
  <pc:docChgLst>
    <pc:chgData name="Emad Abdulaziz" userId="S::ehabdulaziz@hawkmail.hfcc.edu::8ff651d6-089c-4ad3-bf49-9e4b1b50bc9f" providerId="AD" clId="Web-{E312995D-3B49-A7ED-31A1-6C7EF9E76DEB}"/>
    <pc:docChg chg="modSld">
      <pc:chgData name="Emad Abdulaziz" userId="S::ehabdulaziz@hawkmail.hfcc.edu::8ff651d6-089c-4ad3-bf49-9e4b1b50bc9f" providerId="AD" clId="Web-{E312995D-3B49-A7ED-31A1-6C7EF9E76DEB}" dt="2020-05-11T00:19:40.726" v="28"/>
      <pc:docMkLst>
        <pc:docMk/>
      </pc:docMkLst>
      <pc:sldChg chg="delSp">
        <pc:chgData name="Emad Abdulaziz" userId="S::ehabdulaziz@hawkmail.hfcc.edu::8ff651d6-089c-4ad3-bf49-9e4b1b50bc9f" providerId="AD" clId="Web-{E312995D-3B49-A7ED-31A1-6C7EF9E76DEB}" dt="2020-05-11T00:19:40.726" v="28"/>
        <pc:sldMkLst>
          <pc:docMk/>
          <pc:sldMk cId="109857222" sldId="256"/>
        </pc:sldMkLst>
        <pc:spChg chg="del">
          <ac:chgData name="Emad Abdulaziz" userId="S::ehabdulaziz@hawkmail.hfcc.edu::8ff651d6-089c-4ad3-bf49-9e4b1b50bc9f" providerId="AD" clId="Web-{E312995D-3B49-A7ED-31A1-6C7EF9E76DEB}" dt="2020-05-11T00:19:40.726" v="28"/>
          <ac:spMkLst>
            <pc:docMk/>
            <pc:sldMk cId="109857222" sldId="256"/>
            <ac:spMk id="4" creationId="{002DC984-32F0-4A7E-B1BA-C2F23AADC704}"/>
          </ac:spMkLst>
        </pc:spChg>
      </pc:sldChg>
      <pc:sldChg chg="modSp">
        <pc:chgData name="Emad Abdulaziz" userId="S::ehabdulaziz@hawkmail.hfcc.edu::8ff651d6-089c-4ad3-bf49-9e4b1b50bc9f" providerId="AD" clId="Web-{E312995D-3B49-A7ED-31A1-6C7EF9E76DEB}" dt="2020-05-10T23:43:41.939" v="27" actId="1076"/>
        <pc:sldMkLst>
          <pc:docMk/>
          <pc:sldMk cId="991906617" sldId="295"/>
        </pc:sldMkLst>
        <pc:spChg chg="mod">
          <ac:chgData name="Emad Abdulaziz" userId="S::ehabdulaziz@hawkmail.hfcc.edu::8ff651d6-089c-4ad3-bf49-9e4b1b50bc9f" providerId="AD" clId="Web-{E312995D-3B49-A7ED-31A1-6C7EF9E76DEB}" dt="2020-05-10T22:39:16.865" v="18" actId="20577"/>
          <ac:spMkLst>
            <pc:docMk/>
            <pc:sldMk cId="991906617" sldId="295"/>
            <ac:spMk id="2" creationId="{996A2B79-FB2F-48AD-AFAC-46D868973D92}"/>
          </ac:spMkLst>
        </pc:spChg>
        <pc:spChg chg="mod">
          <ac:chgData name="Emad Abdulaziz" userId="S::ehabdulaziz@hawkmail.hfcc.edu::8ff651d6-089c-4ad3-bf49-9e4b1b50bc9f" providerId="AD" clId="Web-{E312995D-3B49-A7ED-31A1-6C7EF9E76DEB}" dt="2020-05-10T20:47:44.130" v="7" actId="1076"/>
          <ac:spMkLst>
            <pc:docMk/>
            <pc:sldMk cId="991906617" sldId="295"/>
            <ac:spMk id="3" creationId="{32AFDFC8-80D0-4E11-AC10-DD3B1501F37D}"/>
          </ac:spMkLst>
        </pc:spChg>
        <pc:spChg chg="mod">
          <ac:chgData name="Emad Abdulaziz" userId="S::ehabdulaziz@hawkmail.hfcc.edu::8ff651d6-089c-4ad3-bf49-9e4b1b50bc9f" providerId="AD" clId="Web-{E312995D-3B49-A7ED-31A1-6C7EF9E76DEB}" dt="2020-05-10T20:46:42.597" v="4" actId="1076"/>
          <ac:spMkLst>
            <pc:docMk/>
            <pc:sldMk cId="991906617" sldId="295"/>
            <ac:spMk id="4" creationId="{6ADCE90B-38D4-453E-B102-9C3243061B18}"/>
          </ac:spMkLst>
        </pc:spChg>
        <pc:spChg chg="mod">
          <ac:chgData name="Emad Abdulaziz" userId="S::ehabdulaziz@hawkmail.hfcc.edu::8ff651d6-089c-4ad3-bf49-9e4b1b50bc9f" providerId="AD" clId="Web-{E312995D-3B49-A7ED-31A1-6C7EF9E76DEB}" dt="2020-05-10T23:43:41.939" v="27" actId="1076"/>
          <ac:spMkLst>
            <pc:docMk/>
            <pc:sldMk cId="991906617" sldId="295"/>
            <ac:spMk id="14" creationId="{E11D1419-4CCC-4FD5-B951-00F40A04CF6D}"/>
          </ac:spMkLst>
        </pc:spChg>
      </pc:sldChg>
      <pc:sldChg chg="addSp delSp">
        <pc:chgData name="Emad Abdulaziz" userId="S::ehabdulaziz@hawkmail.hfcc.edu::8ff651d6-089c-4ad3-bf49-9e4b1b50bc9f" providerId="AD" clId="Web-{E312995D-3B49-A7ED-31A1-6C7EF9E76DEB}" dt="2020-05-10T23:43:19.767" v="25"/>
        <pc:sldMkLst>
          <pc:docMk/>
          <pc:sldMk cId="3896995581" sldId="302"/>
        </pc:sldMkLst>
        <pc:spChg chg="add del">
          <ac:chgData name="Emad Abdulaziz" userId="S::ehabdulaziz@hawkmail.hfcc.edu::8ff651d6-089c-4ad3-bf49-9e4b1b50bc9f" providerId="AD" clId="Web-{E312995D-3B49-A7ED-31A1-6C7EF9E76DEB}" dt="2020-05-10T23:43:19.767" v="25"/>
          <ac:spMkLst>
            <pc:docMk/>
            <pc:sldMk cId="3896995581" sldId="302"/>
            <ac:spMk id="2" creationId="{0B60E430-9BAC-49F2-BC17-3D40C53ABE61}"/>
          </ac:spMkLst>
        </pc:spChg>
      </pc:sldChg>
      <pc:sldChg chg="modSp">
        <pc:chgData name="Emad Abdulaziz" userId="S::ehabdulaziz@hawkmail.hfcc.edu::8ff651d6-089c-4ad3-bf49-9e4b1b50bc9f" providerId="AD" clId="Web-{E312995D-3B49-A7ED-31A1-6C7EF9E76DEB}" dt="2020-05-10T22:40:39.303" v="22" actId="1076"/>
        <pc:sldMkLst>
          <pc:docMk/>
          <pc:sldMk cId="3105382781" sldId="304"/>
        </pc:sldMkLst>
        <pc:picChg chg="mod">
          <ac:chgData name="Emad Abdulaziz" userId="S::ehabdulaziz@hawkmail.hfcc.edu::8ff651d6-089c-4ad3-bf49-9e4b1b50bc9f" providerId="AD" clId="Web-{E312995D-3B49-A7ED-31A1-6C7EF9E76DEB}" dt="2020-05-10T22:40:39.303" v="22" actId="1076"/>
          <ac:picMkLst>
            <pc:docMk/>
            <pc:sldMk cId="3105382781" sldId="304"/>
            <ac:picMk id="2" creationId="{41A54877-88DF-490E-80A4-7274FED422E3}"/>
          </ac:picMkLst>
        </pc:picChg>
        <pc:picChg chg="mod">
          <ac:chgData name="Emad Abdulaziz" userId="S::ehabdulaziz@hawkmail.hfcc.edu::8ff651d6-089c-4ad3-bf49-9e4b1b50bc9f" providerId="AD" clId="Web-{E312995D-3B49-A7ED-31A1-6C7EF9E76DEB}" dt="2020-05-10T22:40:35.037" v="21" actId="14100"/>
          <ac:picMkLst>
            <pc:docMk/>
            <pc:sldMk cId="3105382781" sldId="304"/>
            <ac:picMk id="10" creationId="{2143494B-0DE2-47FC-B4CE-3F5B761B1FB4}"/>
          </ac:picMkLst>
        </pc:picChg>
      </pc:sldChg>
    </pc:docChg>
  </pc:docChgLst>
  <pc:docChgLst>
    <pc:chgData name="Alex Bear" userId="S::adbear@hawkmail.hfcc.edu::64e23168-5ff7-42b0-8052-222a6d332b63" providerId="AD" clId="Web-{C67252D1-21C1-2FCF-0BA6-62D2162598C2}"/>
    <pc:docChg chg="modSld">
      <pc:chgData name="Alex Bear" userId="S::adbear@hawkmail.hfcc.edu::64e23168-5ff7-42b0-8052-222a6d332b63" providerId="AD" clId="Web-{C67252D1-21C1-2FCF-0BA6-62D2162598C2}" dt="2020-05-11T22:39:25.802" v="7"/>
      <pc:docMkLst>
        <pc:docMk/>
      </pc:docMkLst>
      <pc:sldChg chg="mod setBg">
        <pc:chgData name="Alex Bear" userId="S::adbear@hawkmail.hfcc.edu::64e23168-5ff7-42b0-8052-222a6d332b63" providerId="AD" clId="Web-{C67252D1-21C1-2FCF-0BA6-62D2162598C2}" dt="2020-05-11T22:16:18.401" v="1"/>
        <pc:sldMkLst>
          <pc:docMk/>
          <pc:sldMk cId="1461812346" sldId="290"/>
        </pc:sldMkLst>
      </pc:sldChg>
      <pc:sldChg chg="mod setBg">
        <pc:chgData name="Alex Bear" userId="S::adbear@hawkmail.hfcc.edu::64e23168-5ff7-42b0-8052-222a6d332b63" providerId="AD" clId="Web-{C67252D1-21C1-2FCF-0BA6-62D2162598C2}" dt="2020-05-11T22:17:05.683" v="6"/>
        <pc:sldMkLst>
          <pc:docMk/>
          <pc:sldMk cId="2214870502" sldId="291"/>
        </pc:sldMkLst>
      </pc:sldChg>
      <pc:sldChg chg="mod setBg">
        <pc:chgData name="Alex Bear" userId="S::adbear@hawkmail.hfcc.edu::64e23168-5ff7-42b0-8052-222a6d332b63" providerId="AD" clId="Web-{C67252D1-21C1-2FCF-0BA6-62D2162598C2}" dt="2020-05-11T22:16:25.292" v="2"/>
        <pc:sldMkLst>
          <pc:docMk/>
          <pc:sldMk cId="3785382214" sldId="298"/>
        </pc:sldMkLst>
      </pc:sldChg>
      <pc:sldChg chg="mod setBg">
        <pc:chgData name="Alex Bear" userId="S::adbear@hawkmail.hfcc.edu::64e23168-5ff7-42b0-8052-222a6d332b63" providerId="AD" clId="Web-{C67252D1-21C1-2FCF-0BA6-62D2162598C2}" dt="2020-05-11T22:16:54.276" v="4"/>
        <pc:sldMkLst>
          <pc:docMk/>
          <pc:sldMk cId="2964002432" sldId="299"/>
        </pc:sldMkLst>
      </pc:sldChg>
      <pc:sldChg chg="mod setBg">
        <pc:chgData name="Alex Bear" userId="S::adbear@hawkmail.hfcc.edu::64e23168-5ff7-42b0-8052-222a6d332b63" providerId="AD" clId="Web-{C67252D1-21C1-2FCF-0BA6-62D2162598C2}" dt="2020-05-11T22:17:00.917" v="5"/>
        <pc:sldMkLst>
          <pc:docMk/>
          <pc:sldMk cId="1409611611" sldId="303"/>
        </pc:sldMkLst>
      </pc:sldChg>
      <pc:sldChg chg="mod setBg">
        <pc:chgData name="Alex Bear" userId="S::adbear@hawkmail.hfcc.edu::64e23168-5ff7-42b0-8052-222a6d332b63" providerId="AD" clId="Web-{C67252D1-21C1-2FCF-0BA6-62D2162598C2}" dt="2020-05-11T22:39:25.802" v="7"/>
        <pc:sldMkLst>
          <pc:docMk/>
          <pc:sldMk cId="2870719866" sldId="305"/>
        </pc:sldMkLst>
      </pc:sldChg>
    </pc:docChg>
  </pc:docChgLst>
  <pc:docChgLst>
    <pc:chgData name="Ali El-Ali" userId="S::anel-ali@hawkmail.hfcc.edu::6a68c1a3-568a-42b0-9e64-17c58badcf61" providerId="AD" clId="Web-{287B6A49-E6A5-B36B-6F58-077F5914D882}"/>
    <pc:docChg chg="modSld sldOrd">
      <pc:chgData name="Ali El-Ali" userId="S::anel-ali@hawkmail.hfcc.edu::6a68c1a3-568a-42b0-9e64-17c58badcf61" providerId="AD" clId="Web-{287B6A49-E6A5-B36B-6F58-077F5914D882}" dt="2020-05-08T22:23:18.679" v="613" actId="1076"/>
      <pc:docMkLst>
        <pc:docMk/>
      </pc:docMkLst>
      <pc:sldChg chg="modSp">
        <pc:chgData name="Ali El-Ali" userId="S::anel-ali@hawkmail.hfcc.edu::6a68c1a3-568a-42b0-9e64-17c58badcf61" providerId="AD" clId="Web-{287B6A49-E6A5-B36B-6F58-077F5914D882}" dt="2020-05-08T22:04:57.186" v="462" actId="1076"/>
        <pc:sldMkLst>
          <pc:docMk/>
          <pc:sldMk cId="3508152645" sldId="264"/>
        </pc:sldMkLst>
        <pc:graphicFrameChg chg="mod">
          <ac:chgData name="Ali El-Ali" userId="S::anel-ali@hawkmail.hfcc.edu::6a68c1a3-568a-42b0-9e64-17c58badcf61" providerId="AD" clId="Web-{287B6A49-E6A5-B36B-6F58-077F5914D882}" dt="2020-05-08T22:04:57.186" v="462" actId="1076"/>
          <ac:graphicFrameMkLst>
            <pc:docMk/>
            <pc:sldMk cId="3508152645" sldId="264"/>
            <ac:graphicFrameMk id="492" creationId="{A0158DF2-21E8-49D9-B816-F353D1CED436}"/>
          </ac:graphicFrameMkLst>
        </pc:graphicFrameChg>
      </pc:sldChg>
      <pc:sldChg chg="modSp">
        <pc:chgData name="Ali El-Ali" userId="S::anel-ali@hawkmail.hfcc.edu::6a68c1a3-568a-42b0-9e64-17c58badcf61" providerId="AD" clId="Web-{287B6A49-E6A5-B36B-6F58-077F5914D882}" dt="2020-05-08T22:14:44.551" v="551"/>
        <pc:sldMkLst>
          <pc:docMk/>
          <pc:sldMk cId="2738585790" sldId="273"/>
        </pc:sldMkLst>
        <pc:spChg chg="mod">
          <ac:chgData name="Ali El-Ali" userId="S::anel-ali@hawkmail.hfcc.edu::6a68c1a3-568a-42b0-9e64-17c58badcf61" providerId="AD" clId="Web-{287B6A49-E6A5-B36B-6F58-077F5914D882}" dt="2020-05-08T21:58:13.344" v="428" actId="20577"/>
          <ac:spMkLst>
            <pc:docMk/>
            <pc:sldMk cId="2738585790" sldId="273"/>
            <ac:spMk id="209" creationId="{3875D144-AE9D-48F5-9259-F55FCEA68160}"/>
          </ac:spMkLst>
        </pc:spChg>
        <pc:spChg chg="mod">
          <ac:chgData name="Ali El-Ali" userId="S::anel-ali@hawkmail.hfcc.edu::6a68c1a3-568a-42b0-9e64-17c58badcf61" providerId="AD" clId="Web-{287B6A49-E6A5-B36B-6F58-077F5914D882}" dt="2020-05-08T21:58:17.406" v="431" actId="20577"/>
          <ac:spMkLst>
            <pc:docMk/>
            <pc:sldMk cId="2738585790" sldId="273"/>
            <ac:spMk id="224" creationId="{04A36F05-15B9-4D3E-A147-C0D504E84770}"/>
          </ac:spMkLst>
        </pc:spChg>
        <pc:spChg chg="mod">
          <ac:chgData name="Ali El-Ali" userId="S::anel-ali@hawkmail.hfcc.edu::6a68c1a3-568a-42b0-9e64-17c58badcf61" providerId="AD" clId="Web-{287B6A49-E6A5-B36B-6F58-077F5914D882}" dt="2020-05-08T22:14:44.551" v="551"/>
          <ac:spMkLst>
            <pc:docMk/>
            <pc:sldMk cId="2738585790" sldId="273"/>
            <ac:spMk id="1984" creationId="{E86A95F7-6227-4AE5-8733-BDEEC7F489ED}"/>
          </ac:spMkLst>
        </pc:spChg>
        <pc:spChg chg="mod">
          <ac:chgData name="Ali El-Ali" userId="S::anel-ali@hawkmail.hfcc.edu::6a68c1a3-568a-42b0-9e64-17c58badcf61" providerId="AD" clId="Web-{287B6A49-E6A5-B36B-6F58-077F5914D882}" dt="2020-05-08T21:59:03.471" v="444" actId="20577"/>
          <ac:spMkLst>
            <pc:docMk/>
            <pc:sldMk cId="2738585790" sldId="273"/>
            <ac:spMk id="1996" creationId="{5D7EBEA1-9FB7-4094-802C-DB90E5607722}"/>
          </ac:spMkLst>
        </pc:spChg>
        <pc:graphicFrameChg chg="mod modGraphic">
          <ac:chgData name="Ali El-Ali" userId="S::anel-ali@hawkmail.hfcc.edu::6a68c1a3-568a-42b0-9e64-17c58badcf61" providerId="AD" clId="Web-{287B6A49-E6A5-B36B-6F58-077F5914D882}" dt="2020-05-08T21:58:01.109" v="420" actId="20577"/>
          <ac:graphicFrameMkLst>
            <pc:docMk/>
            <pc:sldMk cId="2738585790" sldId="273"/>
            <ac:graphicFrameMk id="533" creationId="{5E144108-E64F-4B0C-B479-BBAF001FEA82}"/>
          </ac:graphicFrameMkLst>
        </pc:graphicFrameChg>
        <pc:picChg chg="mod">
          <ac:chgData name="Ali El-Ali" userId="S::anel-ali@hawkmail.hfcc.edu::6a68c1a3-568a-42b0-9e64-17c58badcf61" providerId="AD" clId="Web-{287B6A49-E6A5-B36B-6F58-077F5914D882}" dt="2020-05-08T21:50:09.076" v="339" actId="1076"/>
          <ac:picMkLst>
            <pc:docMk/>
            <pc:sldMk cId="2738585790" sldId="273"/>
            <ac:picMk id="1982" creationId="{3EFFAA3F-FBA3-4192-B59A-CB79FECD2041}"/>
          </ac:picMkLst>
        </pc:picChg>
        <pc:cxnChg chg="mod">
          <ac:chgData name="Ali El-Ali" userId="S::anel-ali@hawkmail.hfcc.edu::6a68c1a3-568a-42b0-9e64-17c58badcf61" providerId="AD" clId="Web-{287B6A49-E6A5-B36B-6F58-077F5914D882}" dt="2020-05-08T21:48:24.853" v="324" actId="14100"/>
          <ac:cxnSpMkLst>
            <pc:docMk/>
            <pc:sldMk cId="2738585790" sldId="273"/>
            <ac:cxnSpMk id="206" creationId="{338DFD53-62F4-40E6-8C2D-30333121228D}"/>
          </ac:cxnSpMkLst>
        </pc:cxnChg>
        <pc:cxnChg chg="mod">
          <ac:chgData name="Ali El-Ali" userId="S::anel-ali@hawkmail.hfcc.edu::6a68c1a3-568a-42b0-9e64-17c58badcf61" providerId="AD" clId="Web-{287B6A49-E6A5-B36B-6F58-077F5914D882}" dt="2020-05-08T21:48:41.932" v="325" actId="14100"/>
          <ac:cxnSpMkLst>
            <pc:docMk/>
            <pc:sldMk cId="2738585790" sldId="273"/>
            <ac:cxnSpMk id="207" creationId="{AA4FDE0C-AC57-4868-97FC-DC58FFF2FC8E}"/>
          </ac:cxnSpMkLst>
        </pc:cxnChg>
      </pc:sldChg>
      <pc:sldChg chg="addSp delSp modSp mod setBg">
        <pc:chgData name="Ali El-Ali" userId="S::anel-ali@hawkmail.hfcc.edu::6a68c1a3-568a-42b0-9e64-17c58badcf61" providerId="AD" clId="Web-{287B6A49-E6A5-B36B-6F58-077F5914D882}" dt="2020-05-08T21:30:59.847" v="100" actId="14100"/>
        <pc:sldMkLst>
          <pc:docMk/>
          <pc:sldMk cId="3477648612" sldId="277"/>
        </pc:sldMkLst>
        <pc:spChg chg="mod">
          <ac:chgData name="Ali El-Ali" userId="S::anel-ali@hawkmail.hfcc.edu::6a68c1a3-568a-42b0-9e64-17c58badcf61" providerId="AD" clId="Web-{287B6A49-E6A5-B36B-6F58-077F5914D882}" dt="2020-05-08T21:26:38.103" v="67"/>
          <ac:spMkLst>
            <pc:docMk/>
            <pc:sldMk cId="3477648612" sldId="277"/>
            <ac:spMk id="2" creationId="{BB52CA1E-AE5B-4A8D-B578-07EE7BEA8DF8}"/>
          </ac:spMkLst>
        </pc:spChg>
        <pc:spChg chg="del mod">
          <ac:chgData name="Ali El-Ali" userId="S::anel-ali@hawkmail.hfcc.edu::6a68c1a3-568a-42b0-9e64-17c58badcf61" providerId="AD" clId="Web-{287B6A49-E6A5-B36B-6F58-077F5914D882}" dt="2020-05-08T21:22:04.718" v="15"/>
          <ac:spMkLst>
            <pc:docMk/>
            <pc:sldMk cId="3477648612" sldId="277"/>
            <ac:spMk id="4" creationId="{1922C3EB-21E4-49B8-8B5B-298636ED6787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13.321" v="63"/>
          <ac:spMkLst>
            <pc:docMk/>
            <pc:sldMk cId="3477648612" sldId="277"/>
            <ac:spMk id="10" creationId="{3BC921DF-9345-4B9D-A324-FA2A21AFF5D6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13.321" v="63"/>
          <ac:spMkLst>
            <pc:docMk/>
            <pc:sldMk cId="3477648612" sldId="277"/>
            <ac:spMk id="11" creationId="{288D19E5-9167-484E-933A-35BBA1BEFAEC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13.321" v="63"/>
          <ac:spMkLst>
            <pc:docMk/>
            <pc:sldMk cId="3477648612" sldId="277"/>
            <ac:spMk id="12" creationId="{E3F74BAC-160C-450F-9FAD-7C4618D5CFA3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10.180" v="61"/>
          <ac:spMkLst>
            <pc:docMk/>
            <pc:sldMk cId="3477648612" sldId="277"/>
            <ac:spMk id="13" creationId="{3BC921DF-9345-4B9D-A324-FA2A21AFF5D6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13.321" v="63"/>
          <ac:spMkLst>
            <pc:docMk/>
            <pc:sldMk cId="3477648612" sldId="277"/>
            <ac:spMk id="14" creationId="{C2A3E949-4427-4F0E-8122-DA1AA3147FD5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10.180" v="61"/>
          <ac:spMkLst>
            <pc:docMk/>
            <pc:sldMk cId="3477648612" sldId="277"/>
            <ac:spMk id="15" creationId="{A1EE3CC7-2194-4DE5-B62A-44A7077D05FD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29.009" v="65"/>
          <ac:spMkLst>
            <pc:docMk/>
            <pc:sldMk cId="3477648612" sldId="277"/>
            <ac:spMk id="16" creationId="{3BC921DF-9345-4B9D-A324-FA2A21AFF5D6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10.180" v="61"/>
          <ac:spMkLst>
            <pc:docMk/>
            <pc:sldMk cId="3477648612" sldId="277"/>
            <ac:spMk id="17" creationId="{5C86F7B6-C089-4557-B97A-3E9D42392935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29.009" v="65"/>
          <ac:spMkLst>
            <pc:docMk/>
            <pc:sldMk cId="3477648612" sldId="277"/>
            <ac:spMk id="18" creationId="{8C63F9BB-0AF8-43A9-90DD-BF8D0425FEA9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10.180" v="61"/>
          <ac:spMkLst>
            <pc:docMk/>
            <pc:sldMk cId="3477648612" sldId="277"/>
            <ac:spMk id="19" creationId="{47130899-E4D0-4FB2-BA18-591F0CA89EB8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29.009" v="65"/>
          <ac:spMkLst>
            <pc:docMk/>
            <pc:sldMk cId="3477648612" sldId="277"/>
            <ac:spMk id="20" creationId="{8B306D5B-49A7-4F3F-90DB-837A440FBD1E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13.321" v="63"/>
          <ac:spMkLst>
            <pc:docMk/>
            <pc:sldMk cId="3477648612" sldId="277"/>
            <ac:spMk id="21" creationId="{DAFD1A19-4912-46DA-9560-A7CA1B558746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29.009" v="65"/>
          <ac:spMkLst>
            <pc:docMk/>
            <pc:sldMk cId="3477648612" sldId="277"/>
            <ac:spMk id="22" creationId="{C6CA571C-5961-49A8-9492-AA408B94FA13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38.103" v="67"/>
          <ac:spMkLst>
            <pc:docMk/>
            <pc:sldMk cId="3477648612" sldId="277"/>
            <ac:spMk id="23" creationId="{3BC921DF-9345-4B9D-A324-FA2A21AFF5D6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26:38.103" v="67"/>
          <ac:spMkLst>
            <pc:docMk/>
            <pc:sldMk cId="3477648612" sldId="277"/>
            <ac:spMk id="24" creationId="{CA10D27E-0B7F-413D-8907-7DF9FE5CEFE5}"/>
          </ac:spMkLst>
        </pc:spChg>
        <pc:picChg chg="del">
          <ac:chgData name="Ali El-Ali" userId="S::anel-ali@hawkmail.hfcc.edu::6a68c1a3-568a-42b0-9e64-17c58badcf61" providerId="AD" clId="Web-{287B6A49-E6A5-B36B-6F58-077F5914D882}" dt="2020-05-08T21:20:58.481" v="0"/>
          <ac:picMkLst>
            <pc:docMk/>
            <pc:sldMk cId="3477648612" sldId="277"/>
            <ac:picMk id="3" creationId="{369735C6-A5E5-4F04-89B7-3EADAC6F809B}"/>
          </ac:picMkLst>
        </pc:picChg>
        <pc:picChg chg="add mod ord">
          <ac:chgData name="Ali El-Ali" userId="S::anel-ali@hawkmail.hfcc.edu::6a68c1a3-568a-42b0-9e64-17c58badcf61" providerId="AD" clId="Web-{287B6A49-E6A5-B36B-6F58-077F5914D882}" dt="2020-05-08T21:30:59.847" v="100" actId="14100"/>
          <ac:picMkLst>
            <pc:docMk/>
            <pc:sldMk cId="3477648612" sldId="277"/>
            <ac:picMk id="5" creationId="{9414BD8C-A758-4ABE-A6CF-3683C9DC0FB1}"/>
          </ac:picMkLst>
        </pc:picChg>
        <pc:picChg chg="del mod ord">
          <ac:chgData name="Ali El-Ali" userId="S::anel-ali@hawkmail.hfcc.edu::6a68c1a3-568a-42b0-9e64-17c58badcf61" providerId="AD" clId="Web-{287B6A49-E6A5-B36B-6F58-077F5914D882}" dt="2020-05-08T21:29:30.859" v="87"/>
          <ac:picMkLst>
            <pc:docMk/>
            <pc:sldMk cId="3477648612" sldId="277"/>
            <ac:picMk id="6" creationId="{03C772BC-9762-475F-83A3-9BE731BECFE7}"/>
          </ac:picMkLst>
        </pc:picChg>
        <pc:picChg chg="add del mod ord">
          <ac:chgData name="Ali El-Ali" userId="S::anel-ali@hawkmail.hfcc.edu::6a68c1a3-568a-42b0-9e64-17c58badcf61" providerId="AD" clId="Web-{287B6A49-E6A5-B36B-6F58-077F5914D882}" dt="2020-05-08T21:29:02.046" v="80"/>
          <ac:picMkLst>
            <pc:docMk/>
            <pc:sldMk cId="3477648612" sldId="277"/>
            <ac:picMk id="8" creationId="{C6ABB7F7-D17B-4CB2-9B70-3AA0BEE67BB2}"/>
          </ac:picMkLst>
        </pc:picChg>
        <pc:picChg chg="add mod">
          <ac:chgData name="Ali El-Ali" userId="S::anel-ali@hawkmail.hfcc.edu::6a68c1a3-568a-42b0-9e64-17c58badcf61" providerId="AD" clId="Web-{287B6A49-E6A5-B36B-6F58-077F5914D882}" dt="2020-05-08T21:30:42.221" v="97" actId="1076"/>
          <ac:picMkLst>
            <pc:docMk/>
            <pc:sldMk cId="3477648612" sldId="277"/>
            <ac:picMk id="9" creationId="{3ABBD5D0-07A7-43DF-BEA5-9A4F335F1337}"/>
          </ac:picMkLst>
        </pc:picChg>
        <pc:picChg chg="add mod">
          <ac:chgData name="Ali El-Ali" userId="S::anel-ali@hawkmail.hfcc.edu::6a68c1a3-568a-42b0-9e64-17c58badcf61" providerId="AD" clId="Web-{287B6A49-E6A5-B36B-6F58-077F5914D882}" dt="2020-05-08T21:30:45.128" v="98" actId="1076"/>
          <ac:picMkLst>
            <pc:docMk/>
            <pc:sldMk cId="3477648612" sldId="277"/>
            <ac:picMk id="27" creationId="{1BCAB90D-B96A-45D9-A300-5FA74CA6FD42}"/>
          </ac:picMkLst>
        </pc:picChg>
      </pc:sldChg>
      <pc:sldChg chg="modSp">
        <pc:chgData name="Ali El-Ali" userId="S::anel-ali@hawkmail.hfcc.edu::6a68c1a3-568a-42b0-9e64-17c58badcf61" providerId="AD" clId="Web-{287B6A49-E6A5-B36B-6F58-077F5914D882}" dt="2020-05-08T22:03:07.698" v="459" actId="1076"/>
        <pc:sldMkLst>
          <pc:docMk/>
          <pc:sldMk cId="2396489261" sldId="278"/>
        </pc:sldMkLst>
        <pc:spChg chg="mod">
          <ac:chgData name="Ali El-Ali" userId="S::anel-ali@hawkmail.hfcc.edu::6a68c1a3-568a-42b0-9e64-17c58badcf61" providerId="AD" clId="Web-{287B6A49-E6A5-B36B-6F58-077F5914D882}" dt="2020-05-08T22:03:07.698" v="459" actId="1076"/>
          <ac:spMkLst>
            <pc:docMk/>
            <pc:sldMk cId="2396489261" sldId="278"/>
            <ac:spMk id="7" creationId="{1CC8062E-D9DB-4679-8D50-D1303F237C9E}"/>
          </ac:spMkLst>
        </pc:spChg>
      </pc:sldChg>
      <pc:sldChg chg="modSp">
        <pc:chgData name="Ali El-Ali" userId="S::anel-ali@hawkmail.hfcc.edu::6a68c1a3-568a-42b0-9e64-17c58badcf61" providerId="AD" clId="Web-{287B6A49-E6A5-B36B-6F58-077F5914D882}" dt="2020-05-08T22:05:35.500" v="465" actId="14100"/>
        <pc:sldMkLst>
          <pc:docMk/>
          <pc:sldMk cId="4204102589" sldId="281"/>
        </pc:sldMkLst>
        <pc:spChg chg="mod">
          <ac:chgData name="Ali El-Ali" userId="S::anel-ali@hawkmail.hfcc.edu::6a68c1a3-568a-42b0-9e64-17c58badcf61" providerId="AD" clId="Web-{287B6A49-E6A5-B36B-6F58-077F5914D882}" dt="2020-05-08T22:05:35.500" v="465" actId="14100"/>
          <ac:spMkLst>
            <pc:docMk/>
            <pc:sldMk cId="4204102589" sldId="281"/>
            <ac:spMk id="2" creationId="{FAD6747C-09FA-4945-AE44-CD165830C623}"/>
          </ac:spMkLst>
        </pc:spChg>
      </pc:sldChg>
      <pc:sldChg chg="addSp modSp">
        <pc:chgData name="Ali El-Ali" userId="S::anel-ali@hawkmail.hfcc.edu::6a68c1a3-568a-42b0-9e64-17c58badcf61" providerId="AD" clId="Web-{287B6A49-E6A5-B36B-6F58-077F5914D882}" dt="2020-05-08T21:45:13.393" v="285" actId="14100"/>
        <pc:sldMkLst>
          <pc:docMk/>
          <pc:sldMk cId="1908856458" sldId="294"/>
        </pc:sldMkLst>
        <pc:spChg chg="add mod">
          <ac:chgData name="Ali El-Ali" userId="S::anel-ali@hawkmail.hfcc.edu::6a68c1a3-568a-42b0-9e64-17c58badcf61" providerId="AD" clId="Web-{287B6A49-E6A5-B36B-6F58-077F5914D882}" dt="2020-05-08T21:45:13.393" v="285" actId="14100"/>
          <ac:spMkLst>
            <pc:docMk/>
            <pc:sldMk cId="1908856458" sldId="294"/>
            <ac:spMk id="3" creationId="{F7C6911F-649A-4172-A0F9-A117CDAF2674}"/>
          </ac:spMkLst>
        </pc:spChg>
      </pc:sldChg>
      <pc:sldChg chg="addSp delSp modSp ord addAnim delAnim modAnim">
        <pc:chgData name="Ali El-Ali" userId="S::anel-ali@hawkmail.hfcc.edu::6a68c1a3-568a-42b0-9e64-17c58badcf61" providerId="AD" clId="Web-{287B6A49-E6A5-B36B-6F58-077F5914D882}" dt="2020-05-08T22:23:18.679" v="613" actId="1076"/>
        <pc:sldMkLst>
          <pc:docMk/>
          <pc:sldMk cId="991906617" sldId="295"/>
        </pc:sldMkLst>
        <pc:spChg chg="mod">
          <ac:chgData name="Ali El-Ali" userId="S::anel-ali@hawkmail.hfcc.edu::6a68c1a3-568a-42b0-9e64-17c58badcf61" providerId="AD" clId="Web-{287B6A49-E6A5-B36B-6F58-077F5914D882}" dt="2020-05-08T21:41:32.651" v="244"/>
          <ac:spMkLst>
            <pc:docMk/>
            <pc:sldMk cId="991906617" sldId="295"/>
            <ac:spMk id="2" creationId="{996A2B79-FB2F-48AD-AFAC-46D868973D92}"/>
          </ac:spMkLst>
        </pc:spChg>
        <pc:spChg chg="add mod">
          <ac:chgData name="Ali El-Ali" userId="S::anel-ali@hawkmail.hfcc.edu::6a68c1a3-568a-42b0-9e64-17c58badcf61" providerId="AD" clId="Web-{287B6A49-E6A5-B36B-6F58-077F5914D882}" dt="2020-05-08T22:16:35.477" v="555" actId="1076"/>
          <ac:spMkLst>
            <pc:docMk/>
            <pc:sldMk cId="991906617" sldId="295"/>
            <ac:spMk id="3" creationId="{32AFDFC8-80D0-4E11-AC10-DD3B1501F37D}"/>
          </ac:spMkLst>
        </pc:spChg>
        <pc:spChg chg="add mod">
          <ac:chgData name="Ali El-Ali" userId="S::anel-ali@hawkmail.hfcc.edu::6a68c1a3-568a-42b0-9e64-17c58badcf61" providerId="AD" clId="Web-{287B6A49-E6A5-B36B-6F58-077F5914D882}" dt="2020-05-08T22:07:26.426" v="473" actId="20577"/>
          <ac:spMkLst>
            <pc:docMk/>
            <pc:sldMk cId="991906617" sldId="295"/>
            <ac:spMk id="4" creationId="{6ADCE90B-38D4-453E-B102-9C3243061B18}"/>
          </ac:spMkLst>
        </pc:spChg>
        <pc:spChg chg="add del">
          <ac:chgData name="Ali El-Ali" userId="S::anel-ali@hawkmail.hfcc.edu::6a68c1a3-568a-42b0-9e64-17c58badcf61" providerId="AD" clId="Web-{287B6A49-E6A5-B36B-6F58-077F5914D882}" dt="2020-05-08T21:52:16.628" v="348"/>
          <ac:spMkLst>
            <pc:docMk/>
            <pc:sldMk cId="991906617" sldId="295"/>
            <ac:spMk id="8" creationId="{48B888DA-9B56-4014-8E11-D0EB7ADA0125}"/>
          </ac:spMkLst>
        </pc:spChg>
        <pc:spChg chg="add mod">
          <ac:chgData name="Ali El-Ali" userId="S::anel-ali@hawkmail.hfcc.edu::6a68c1a3-568a-42b0-9e64-17c58badcf61" providerId="AD" clId="Web-{287B6A49-E6A5-B36B-6F58-077F5914D882}" dt="2020-05-08T22:07:35.770" v="474" actId="20577"/>
          <ac:spMkLst>
            <pc:docMk/>
            <pc:sldMk cId="991906617" sldId="295"/>
            <ac:spMk id="12" creationId="{7EE0C08D-2D02-4353-89E1-36AB2EF00495}"/>
          </ac:spMkLst>
        </pc:spChg>
        <pc:spChg chg="add mod">
          <ac:chgData name="Ali El-Ali" userId="S::anel-ali@hawkmail.hfcc.edu::6a68c1a3-568a-42b0-9e64-17c58badcf61" providerId="AD" clId="Web-{287B6A49-E6A5-B36B-6F58-077F5914D882}" dt="2020-05-08T22:07:43.208" v="477" actId="20577"/>
          <ac:spMkLst>
            <pc:docMk/>
            <pc:sldMk cId="991906617" sldId="295"/>
            <ac:spMk id="13" creationId="{600D600F-CCD1-4A18-8384-45F6AC6C9994}"/>
          </ac:spMkLst>
        </pc:spChg>
        <pc:spChg chg="add mod">
          <ac:chgData name="Ali El-Ali" userId="S::anel-ali@hawkmail.hfcc.edu::6a68c1a3-568a-42b0-9e64-17c58badcf61" providerId="AD" clId="Web-{287B6A49-E6A5-B36B-6F58-077F5914D882}" dt="2020-05-08T22:13:48.456" v="547" actId="20577"/>
          <ac:spMkLst>
            <pc:docMk/>
            <pc:sldMk cId="991906617" sldId="295"/>
            <ac:spMk id="14" creationId="{E11D1419-4CCC-4FD5-B951-00F40A04CF6D}"/>
          </ac:spMkLst>
        </pc:spChg>
        <pc:spChg chg="add mod">
          <ac:chgData name="Ali El-Ali" userId="S::anel-ali@hawkmail.hfcc.edu::6a68c1a3-568a-42b0-9e64-17c58badcf61" providerId="AD" clId="Web-{287B6A49-E6A5-B36B-6F58-077F5914D882}" dt="2020-05-08T22:21:23.519" v="611" actId="1076"/>
          <ac:spMkLst>
            <pc:docMk/>
            <pc:sldMk cId="991906617" sldId="295"/>
            <ac:spMk id="17" creationId="{312C5F9E-D2C8-4676-9BAB-6F06F4DC5716}"/>
          </ac:spMkLst>
        </pc:spChg>
        <pc:picChg chg="mod">
          <ac:chgData name="Ali El-Ali" userId="S::anel-ali@hawkmail.hfcc.edu::6a68c1a3-568a-42b0-9e64-17c58badcf61" providerId="AD" clId="Web-{287B6A49-E6A5-B36B-6F58-077F5914D882}" dt="2020-05-08T22:11:39.107" v="519" actId="1076"/>
          <ac:picMkLst>
            <pc:docMk/>
            <pc:sldMk cId="991906617" sldId="295"/>
            <ac:picMk id="5" creationId="{B80C86CC-DFFA-4FD2-ADA4-169C6A369423}"/>
          </ac:picMkLst>
        </pc:picChg>
        <pc:picChg chg="add mod">
          <ac:chgData name="Ali El-Ali" userId="S::anel-ali@hawkmail.hfcc.edu::6a68c1a3-568a-42b0-9e64-17c58badcf61" providerId="AD" clId="Web-{287B6A49-E6A5-B36B-6F58-077F5914D882}" dt="2020-05-08T22:23:18.679" v="613" actId="1076"/>
          <ac:picMkLst>
            <pc:docMk/>
            <pc:sldMk cId="991906617" sldId="295"/>
            <ac:picMk id="15" creationId="{0C74E74D-0CAB-456B-9233-E7861DA8189F}"/>
          </ac:picMkLst>
        </pc:picChg>
        <pc:inkChg chg="add del">
          <ac:chgData name="Ali El-Ali" userId="S::anel-ali@hawkmail.hfcc.edu::6a68c1a3-568a-42b0-9e64-17c58badcf61" providerId="AD" clId="Web-{287B6A49-E6A5-B36B-6F58-077F5914D882}" dt="2020-05-08T21:51:55.377" v="344"/>
          <ac:inkMkLst>
            <pc:docMk/>
            <pc:sldMk cId="991906617" sldId="295"/>
            <ac:inkMk id="6" creationId="{48B4DE08-CF6B-469C-89D4-B9A8A1DCE6AD}"/>
          </ac:inkMkLst>
        </pc:inkChg>
        <pc:inkChg chg="add del">
          <ac:chgData name="Ali El-Ali" userId="S::anel-ali@hawkmail.hfcc.edu::6a68c1a3-568a-42b0-9e64-17c58badcf61" providerId="AD" clId="Web-{287B6A49-E6A5-B36B-6F58-077F5914D882}" dt="2020-05-08T21:51:52.689" v="343"/>
          <ac:inkMkLst>
            <pc:docMk/>
            <pc:sldMk cId="991906617" sldId="295"/>
            <ac:inkMk id="7" creationId="{3C1352B9-8C2B-495F-82F7-2F09E8230EDB}"/>
          </ac:inkMkLst>
        </pc:inkChg>
        <pc:inkChg chg="add del">
          <ac:chgData name="Ali El-Ali" userId="S::anel-ali@hawkmail.hfcc.edu::6a68c1a3-568a-42b0-9e64-17c58badcf61" providerId="AD" clId="Web-{287B6A49-E6A5-B36B-6F58-077F5914D882}" dt="2020-05-08T21:52:12.956" v="347"/>
          <ac:inkMkLst>
            <pc:docMk/>
            <pc:sldMk cId="991906617" sldId="295"/>
            <ac:inkMk id="9" creationId="{EACDEEEA-44ED-4F5B-9901-F268AA30DE7E}"/>
          </ac:inkMkLst>
        </pc:inkChg>
        <pc:inkChg chg="add del">
          <ac:chgData name="Ali El-Ali" userId="S::anel-ali@hawkmail.hfcc.edu::6a68c1a3-568a-42b0-9e64-17c58badcf61" providerId="AD" clId="Web-{287B6A49-E6A5-B36B-6F58-077F5914D882}" dt="2020-05-08T21:52:27.894" v="352"/>
          <ac:inkMkLst>
            <pc:docMk/>
            <pc:sldMk cId="991906617" sldId="295"/>
            <ac:inkMk id="10" creationId="{FEE86E81-883A-4363-9E3E-0BD544589389}"/>
          </ac:inkMkLst>
        </pc:inkChg>
        <pc:inkChg chg="add del">
          <ac:chgData name="Ali El-Ali" userId="S::anel-ali@hawkmail.hfcc.edu::6a68c1a3-568a-42b0-9e64-17c58badcf61" providerId="AD" clId="Web-{287B6A49-E6A5-B36B-6F58-077F5914D882}" dt="2020-05-08T21:52:23.831" v="351"/>
          <ac:inkMkLst>
            <pc:docMk/>
            <pc:sldMk cId="991906617" sldId="295"/>
            <ac:inkMk id="11" creationId="{F05E17B9-5696-487F-B4D2-9BE00B47419C}"/>
          </ac:inkMkLst>
        </pc:inkChg>
      </pc:sldChg>
    </pc:docChg>
  </pc:docChgLst>
  <pc:docChgLst>
    <pc:chgData name="Ali Hazime" userId="S::ahhazime1@hawkmail.hfcc.edu::492643c1-afc3-4063-93c4-d8b18e476863" providerId="AD" clId="Web-{92E68428-5849-2A9F-EADB-8C1C618C2B74}"/>
    <pc:docChg chg="addSld delSld modSld">
      <pc:chgData name="Ali Hazime" userId="S::ahhazime1@hawkmail.hfcc.edu::492643c1-afc3-4063-93c4-d8b18e476863" providerId="AD" clId="Web-{92E68428-5849-2A9F-EADB-8C1C618C2B74}" dt="2020-03-02T03:33:44.243" v="195" actId="20577"/>
      <pc:docMkLst>
        <pc:docMk/>
      </pc:docMkLst>
      <pc:sldChg chg="addSp delSp modSp">
        <pc:chgData name="Ali Hazime" userId="S::ahhazime1@hawkmail.hfcc.edu::492643c1-afc3-4063-93c4-d8b18e476863" providerId="AD" clId="Web-{92E68428-5849-2A9F-EADB-8C1C618C2B74}" dt="2020-03-02T03:32:12.036" v="161" actId="14100"/>
        <pc:sldMkLst>
          <pc:docMk/>
          <pc:sldMk cId="3022309026" sldId="258"/>
        </pc:sldMkLst>
        <pc:spChg chg="add del">
          <ac:chgData name="Ali Hazime" userId="S::ahhazime1@hawkmail.hfcc.edu::492643c1-afc3-4063-93c4-d8b18e476863" providerId="AD" clId="Web-{92E68428-5849-2A9F-EADB-8C1C618C2B74}" dt="2020-03-02T03:22:56.578" v="144"/>
          <ac:spMkLst>
            <pc:docMk/>
            <pc:sldMk cId="3022309026" sldId="258"/>
            <ac:spMk id="3" creationId="{33B10152-FD04-4919-B834-47E9ECC40F59}"/>
          </ac:spMkLst>
        </pc:spChg>
        <pc:picChg chg="mod">
          <ac:chgData name="Ali Hazime" userId="S::ahhazime1@hawkmail.hfcc.edu::492643c1-afc3-4063-93c4-d8b18e476863" providerId="AD" clId="Web-{92E68428-5849-2A9F-EADB-8C1C618C2B74}" dt="2020-03-02T03:31:51.066" v="159" actId="688"/>
          <ac:picMkLst>
            <pc:docMk/>
            <pc:sldMk cId="3022309026" sldId="258"/>
            <ac:picMk id="8" creationId="{E03BD3ED-69E1-4A4A-A98C-52AC37D21662}"/>
          </ac:picMkLst>
        </pc:picChg>
        <pc:picChg chg="mod">
          <ac:chgData name="Ali Hazime" userId="S::ahhazime1@hawkmail.hfcc.edu::492643c1-afc3-4063-93c4-d8b18e476863" providerId="AD" clId="Web-{92E68428-5849-2A9F-EADB-8C1C618C2B74}" dt="2020-03-02T03:32:12.036" v="161" actId="14100"/>
          <ac:picMkLst>
            <pc:docMk/>
            <pc:sldMk cId="3022309026" sldId="258"/>
            <ac:picMk id="10" creationId="{50E9DAB0-3EBF-4C56-9AFB-135990B0DEB9}"/>
          </ac:picMkLst>
        </pc:picChg>
      </pc:sldChg>
      <pc:sldChg chg="delSp modSp">
        <pc:chgData name="Ali Hazime" userId="S::ahhazime1@hawkmail.hfcc.edu::492643c1-afc3-4063-93c4-d8b18e476863" providerId="AD" clId="Web-{92E68428-5849-2A9F-EADB-8C1C618C2B74}" dt="2020-03-02T03:33:43.508" v="193" actId="20577"/>
        <pc:sldMkLst>
          <pc:docMk/>
          <pc:sldMk cId="3136909696" sldId="260"/>
        </pc:sldMkLst>
        <pc:spChg chg="mod">
          <ac:chgData name="Ali Hazime" userId="S::ahhazime1@hawkmail.hfcc.edu::492643c1-afc3-4063-93c4-d8b18e476863" providerId="AD" clId="Web-{92E68428-5849-2A9F-EADB-8C1C618C2B74}" dt="2020-03-02T03:33:43.508" v="193" actId="20577"/>
          <ac:spMkLst>
            <pc:docMk/>
            <pc:sldMk cId="3136909696" sldId="260"/>
            <ac:spMk id="3" creationId="{260BD077-DF4D-40F5-A93B-8F038700D284}"/>
          </ac:spMkLst>
        </pc:spChg>
        <pc:spChg chg="del mod">
          <ac:chgData name="Ali Hazime" userId="S::ahhazime1@hawkmail.hfcc.edu::492643c1-afc3-4063-93c4-d8b18e476863" providerId="AD" clId="Web-{92E68428-5849-2A9F-EADB-8C1C618C2B74}" dt="2020-03-02T03:33:32.695" v="166"/>
          <ac:spMkLst>
            <pc:docMk/>
            <pc:sldMk cId="3136909696" sldId="260"/>
            <ac:spMk id="12" creationId="{5F800958-7980-4954-B4E4-0CF7D14AAA3F}"/>
          </ac:spMkLst>
        </pc:spChg>
      </pc:sldChg>
      <pc:sldChg chg="del">
        <pc:chgData name="Ali Hazime" userId="S::ahhazime1@hawkmail.hfcc.edu::492643c1-afc3-4063-93c4-d8b18e476863" providerId="AD" clId="Web-{92E68428-5849-2A9F-EADB-8C1C618C2B74}" dt="2020-03-02T02:51:51.355" v="134"/>
        <pc:sldMkLst>
          <pc:docMk/>
          <pc:sldMk cId="3144507425" sldId="262"/>
        </pc:sldMkLst>
      </pc:sldChg>
      <pc:sldChg chg="modSp addCm">
        <pc:chgData name="Ali Hazime" userId="S::ahhazime1@hawkmail.hfcc.edu::492643c1-afc3-4063-93c4-d8b18e476863" providerId="AD" clId="Web-{92E68428-5849-2A9F-EADB-8C1C618C2B74}" dt="2020-03-02T03:27:52.870" v="153"/>
        <pc:sldMkLst>
          <pc:docMk/>
          <pc:sldMk cId="1454994860" sldId="274"/>
        </pc:sldMkLst>
        <pc:spChg chg="mod">
          <ac:chgData name="Ali Hazime" userId="S::ahhazime1@hawkmail.hfcc.edu::492643c1-afc3-4063-93c4-d8b18e476863" providerId="AD" clId="Web-{92E68428-5849-2A9F-EADB-8C1C618C2B74}" dt="2020-03-02T03:21:58.997" v="142" actId="20577"/>
          <ac:spMkLst>
            <pc:docMk/>
            <pc:sldMk cId="1454994860" sldId="274"/>
            <ac:spMk id="51" creationId="{0E3D2BDE-3C68-4209-9957-9543D2CE8519}"/>
          </ac:spMkLst>
        </pc:spChg>
        <pc:picChg chg="mod">
          <ac:chgData name="Ali Hazime" userId="S::ahhazime1@hawkmail.hfcc.edu::492643c1-afc3-4063-93c4-d8b18e476863" providerId="AD" clId="Web-{92E68428-5849-2A9F-EADB-8C1C618C2B74}" dt="2020-03-02T03:23:48.845" v="146" actId="688"/>
          <ac:picMkLst>
            <pc:docMk/>
            <pc:sldMk cId="1454994860" sldId="274"/>
            <ac:picMk id="4" creationId="{851E4B0F-5464-4CE9-A075-EB26F8B35B5C}"/>
          </ac:picMkLst>
        </pc:picChg>
      </pc:sldChg>
      <pc:sldChg chg="addSp modSp new mod setBg">
        <pc:chgData name="Ali Hazime" userId="S::ahhazime1@hawkmail.hfcc.edu::492643c1-afc3-4063-93c4-d8b18e476863" providerId="AD" clId="Web-{92E68428-5849-2A9F-EADB-8C1C618C2B74}" dt="2020-03-02T02:52:10.137" v="136" actId="1076"/>
        <pc:sldMkLst>
          <pc:docMk/>
          <pc:sldMk cId="820942918" sldId="284"/>
        </pc:sldMkLst>
        <pc:spChg chg="mod">
          <ac:chgData name="Ali Hazime" userId="S::ahhazime1@hawkmail.hfcc.edu::492643c1-afc3-4063-93c4-d8b18e476863" providerId="AD" clId="Web-{92E68428-5849-2A9F-EADB-8C1C618C2B74}" dt="2020-03-02T02:51:46.902" v="131" actId="20577"/>
          <ac:spMkLst>
            <pc:docMk/>
            <pc:sldMk cId="820942918" sldId="284"/>
            <ac:spMk id="2" creationId="{42F44418-FD56-499B-AB61-6AE39FD03BAE}"/>
          </ac:spMkLst>
        </pc:spChg>
        <pc:spChg chg="mod">
          <ac:chgData name="Ali Hazime" userId="S::ahhazime1@hawkmail.hfcc.edu::492643c1-afc3-4063-93c4-d8b18e476863" providerId="AD" clId="Web-{92E68428-5849-2A9F-EADB-8C1C618C2B74}" dt="2020-03-02T02:50:37.605" v="88" actId="14100"/>
          <ac:spMkLst>
            <pc:docMk/>
            <pc:sldMk cId="820942918" sldId="284"/>
            <ac:spMk id="3" creationId="{AA08FFA2-DC4A-4CE9-BA83-DA083C41DA9D}"/>
          </ac:spMkLst>
        </pc:spChg>
        <pc:picChg chg="add mod">
          <ac:chgData name="Ali Hazime" userId="S::ahhazime1@hawkmail.hfcc.edu::492643c1-afc3-4063-93c4-d8b18e476863" providerId="AD" clId="Web-{92E68428-5849-2A9F-EADB-8C1C618C2B74}" dt="2020-03-02T02:52:07.918" v="135" actId="1076"/>
          <ac:picMkLst>
            <pc:docMk/>
            <pc:sldMk cId="820942918" sldId="284"/>
            <ac:picMk id="5" creationId="{03A7F01F-589C-406B-B50B-614E9B408D15}"/>
          </ac:picMkLst>
        </pc:picChg>
        <pc:picChg chg="add mod">
          <ac:chgData name="Ali Hazime" userId="S::ahhazime1@hawkmail.hfcc.edu::492643c1-afc3-4063-93c4-d8b18e476863" providerId="AD" clId="Web-{92E68428-5849-2A9F-EADB-8C1C618C2B74}" dt="2020-03-02T02:52:10.137" v="136" actId="1076"/>
          <ac:picMkLst>
            <pc:docMk/>
            <pc:sldMk cId="820942918" sldId="284"/>
            <ac:picMk id="7" creationId="{92059DD8-C4D2-49D1-8218-E6DF27224E9B}"/>
          </ac:picMkLst>
        </pc:picChg>
      </pc:sldChg>
    </pc:docChg>
  </pc:docChgLst>
  <pc:docChgLst>
    <pc:chgData name="Ahmad Fadel" userId="S::mfadel3@hawkmail.hfcc.edu::f3dcdd47-235c-4391-8919-bb3543c1ab24" providerId="AD" clId="Web-{BD159A42-4FD2-BEAA-701F-E3EA023B9B38}"/>
    <pc:docChg chg="modSld">
      <pc:chgData name="Ahmad Fadel" userId="S::mfadel3@hawkmail.hfcc.edu::f3dcdd47-235c-4391-8919-bb3543c1ab24" providerId="AD" clId="Web-{BD159A42-4FD2-BEAA-701F-E3EA023B9B38}" dt="2020-05-10T22:45:49.168" v="47" actId="20577"/>
      <pc:docMkLst>
        <pc:docMk/>
      </pc:docMkLst>
      <pc:sldChg chg="addSp delSp modSp">
        <pc:chgData name="Ahmad Fadel" userId="S::mfadel3@hawkmail.hfcc.edu::f3dcdd47-235c-4391-8919-bb3543c1ab24" providerId="AD" clId="Web-{BD159A42-4FD2-BEAA-701F-E3EA023B9B38}" dt="2020-05-10T22:42:38.958" v="27" actId="1076"/>
        <pc:sldMkLst>
          <pc:docMk/>
          <pc:sldMk cId="3697127092" sldId="257"/>
        </pc:sldMkLst>
        <pc:spChg chg="mod">
          <ac:chgData name="Ahmad Fadel" userId="S::mfadel3@hawkmail.hfcc.edu::f3dcdd47-235c-4391-8919-bb3543c1ab24" providerId="AD" clId="Web-{BD159A42-4FD2-BEAA-701F-E3EA023B9B38}" dt="2020-05-10T22:42:17.817" v="23" actId="1076"/>
          <ac:spMkLst>
            <pc:docMk/>
            <pc:sldMk cId="3697127092" sldId="257"/>
            <ac:spMk id="11" creationId="{AB2065C2-32A5-4EB7-89BE-9D445F753B7E}"/>
          </ac:spMkLst>
        </pc:spChg>
        <pc:spChg chg="del mod">
          <ac:chgData name="Ahmad Fadel" userId="S::mfadel3@hawkmail.hfcc.edu::f3dcdd47-235c-4391-8919-bb3543c1ab24" providerId="AD" clId="Web-{BD159A42-4FD2-BEAA-701F-E3EA023B9B38}" dt="2020-05-10T22:41:26.221" v="12"/>
          <ac:spMkLst>
            <pc:docMk/>
            <pc:sldMk cId="3697127092" sldId="257"/>
            <ac:spMk id="18" creationId="{6E029E6A-8EC0-47DB-A780-BF76EE56882D}"/>
          </ac:spMkLst>
        </pc:spChg>
        <pc:spChg chg="add mod">
          <ac:chgData name="Ahmad Fadel" userId="S::mfadel3@hawkmail.hfcc.edu::f3dcdd47-235c-4391-8919-bb3543c1ab24" providerId="AD" clId="Web-{BD159A42-4FD2-BEAA-701F-E3EA023B9B38}" dt="2020-05-10T22:42:38.958" v="27" actId="1076"/>
          <ac:spMkLst>
            <pc:docMk/>
            <pc:sldMk cId="3697127092" sldId="257"/>
            <ac:spMk id="20" creationId="{13FDA579-2FC0-4E78-951D-DA6046E11ABA}"/>
          </ac:spMkLst>
        </pc:spChg>
        <pc:picChg chg="mod">
          <ac:chgData name="Ahmad Fadel" userId="S::mfadel3@hawkmail.hfcc.edu::f3dcdd47-235c-4391-8919-bb3543c1ab24" providerId="AD" clId="Web-{BD159A42-4FD2-BEAA-701F-E3EA023B9B38}" dt="2020-05-10T22:42:30.849" v="25" actId="1076"/>
          <ac:picMkLst>
            <pc:docMk/>
            <pc:sldMk cId="3697127092" sldId="257"/>
            <ac:picMk id="5" creationId="{A2024EE6-506C-4F1A-8E15-0C7D92D3D955}"/>
          </ac:picMkLst>
        </pc:picChg>
        <pc:picChg chg="del">
          <ac:chgData name="Ahmad Fadel" userId="S::mfadel3@hawkmail.hfcc.edu::f3dcdd47-235c-4391-8919-bb3543c1ab24" providerId="AD" clId="Web-{BD159A42-4FD2-BEAA-701F-E3EA023B9B38}" dt="2020-05-10T22:40:14.156" v="0"/>
          <ac:picMkLst>
            <pc:docMk/>
            <pc:sldMk cId="3697127092" sldId="257"/>
            <ac:picMk id="9" creationId="{A6A11E76-BFE1-46AD-A25A-BE5DA6FBEAE2}"/>
          </ac:picMkLst>
        </pc:picChg>
        <pc:picChg chg="add mod">
          <ac:chgData name="Ahmad Fadel" userId="S::mfadel3@hawkmail.hfcc.edu::f3dcdd47-235c-4391-8919-bb3543c1ab24" providerId="AD" clId="Web-{BD159A42-4FD2-BEAA-701F-E3EA023B9B38}" dt="2020-05-10T22:42:36.489" v="26" actId="1076"/>
          <ac:picMkLst>
            <pc:docMk/>
            <pc:sldMk cId="3697127092" sldId="257"/>
            <ac:picMk id="12" creationId="{3B5DB5AF-6ED3-4352-8FA2-6D9265F99C14}"/>
          </ac:picMkLst>
        </pc:picChg>
      </pc:sldChg>
      <pc:sldChg chg="modSp">
        <pc:chgData name="Ahmad Fadel" userId="S::mfadel3@hawkmail.hfcc.edu::f3dcdd47-235c-4391-8919-bb3543c1ab24" providerId="AD" clId="Web-{BD159A42-4FD2-BEAA-701F-E3EA023B9B38}" dt="2020-05-10T22:43:11.678" v="36" actId="20577"/>
        <pc:sldMkLst>
          <pc:docMk/>
          <pc:sldMk cId="2908114106" sldId="288"/>
        </pc:sldMkLst>
        <pc:spChg chg="mod">
          <ac:chgData name="Ahmad Fadel" userId="S::mfadel3@hawkmail.hfcc.edu::f3dcdd47-235c-4391-8919-bb3543c1ab24" providerId="AD" clId="Web-{BD159A42-4FD2-BEAA-701F-E3EA023B9B38}" dt="2020-05-10T22:43:11.678" v="36" actId="20577"/>
          <ac:spMkLst>
            <pc:docMk/>
            <pc:sldMk cId="2908114106" sldId="288"/>
            <ac:spMk id="2" creationId="{E777A9B5-0E2D-4266-AB32-66351D9EC909}"/>
          </ac:spMkLst>
        </pc:spChg>
      </pc:sldChg>
      <pc:sldChg chg="addSp modSp">
        <pc:chgData name="Ahmad Fadel" userId="S::mfadel3@hawkmail.hfcc.edu::f3dcdd47-235c-4391-8919-bb3543c1ab24" providerId="AD" clId="Web-{BD159A42-4FD2-BEAA-701F-E3EA023B9B38}" dt="2020-05-10T22:45:47.683" v="45" actId="20577"/>
        <pc:sldMkLst>
          <pc:docMk/>
          <pc:sldMk cId="3896995581" sldId="302"/>
        </pc:sldMkLst>
        <pc:spChg chg="add mod">
          <ac:chgData name="Ahmad Fadel" userId="S::mfadel3@hawkmail.hfcc.edu::f3dcdd47-235c-4391-8919-bb3543c1ab24" providerId="AD" clId="Web-{BD159A42-4FD2-BEAA-701F-E3EA023B9B38}" dt="2020-05-10T22:45:47.683" v="45" actId="20577"/>
          <ac:spMkLst>
            <pc:docMk/>
            <pc:sldMk cId="3896995581" sldId="302"/>
            <ac:spMk id="2" creationId="{0B60E430-9BAC-49F2-BC17-3D40C53ABE61}"/>
          </ac:spMkLst>
        </pc:spChg>
      </pc:sldChg>
    </pc:docChg>
  </pc:docChgLst>
  <pc:docChgLst>
    <pc:chgData name="Lauren Rivier" userId="S::lgrivier@hawkmail.hfcc.edu::6f4b24d1-93c2-424c-b032-0f7a629877cd" providerId="AD" clId="Web-{F0F7A70A-4906-3727-6FAE-3ECA856756A1}"/>
    <pc:docChg chg="modSld">
      <pc:chgData name="Lauren Rivier" userId="S::lgrivier@hawkmail.hfcc.edu::6f4b24d1-93c2-424c-b032-0f7a629877cd" providerId="AD" clId="Web-{F0F7A70A-4906-3727-6FAE-3ECA856756A1}" dt="2020-03-03T00:06:31.108" v="45" actId="20577"/>
      <pc:docMkLst>
        <pc:docMk/>
      </pc:docMkLst>
      <pc:sldChg chg="addSp modSp">
        <pc:chgData name="Lauren Rivier" userId="S::lgrivier@hawkmail.hfcc.edu::6f4b24d1-93c2-424c-b032-0f7a629877cd" providerId="AD" clId="Web-{F0F7A70A-4906-3727-6FAE-3ECA856756A1}" dt="2020-03-02T23:56:16.364" v="16" actId="20577"/>
        <pc:sldMkLst>
          <pc:docMk/>
          <pc:sldMk cId="3022309026" sldId="258"/>
        </pc:sldMkLst>
        <pc:spChg chg="add mod">
          <ac:chgData name="Lauren Rivier" userId="S::lgrivier@hawkmail.hfcc.edu::6f4b24d1-93c2-424c-b032-0f7a629877cd" providerId="AD" clId="Web-{F0F7A70A-4906-3727-6FAE-3ECA856756A1}" dt="2020-03-02T23:56:16.364" v="16" actId="20577"/>
          <ac:spMkLst>
            <pc:docMk/>
            <pc:sldMk cId="3022309026" sldId="258"/>
            <ac:spMk id="15" creationId="{2DA552F7-DE66-4A49-B1FD-B5463FA0F1C6}"/>
          </ac:spMkLst>
        </pc:spChg>
        <pc:picChg chg="mod">
          <ac:chgData name="Lauren Rivier" userId="S::lgrivier@hawkmail.hfcc.edu::6f4b24d1-93c2-424c-b032-0f7a629877cd" providerId="AD" clId="Web-{F0F7A70A-4906-3727-6FAE-3ECA856756A1}" dt="2020-03-02T23:13:02.147" v="15" actId="14100"/>
          <ac:picMkLst>
            <pc:docMk/>
            <pc:sldMk cId="3022309026" sldId="258"/>
            <ac:picMk id="3" creationId="{8CF02A4B-F336-4492-B363-F6FD2EA35A6F}"/>
          </ac:picMkLst>
        </pc:picChg>
      </pc:sldChg>
      <pc:sldChg chg="modSp">
        <pc:chgData name="Lauren Rivier" userId="S::lgrivier@hawkmail.hfcc.edu::6f4b24d1-93c2-424c-b032-0f7a629877cd" providerId="AD" clId="Web-{F0F7A70A-4906-3727-6FAE-3ECA856756A1}" dt="2020-03-03T00:06:30.717" v="43" actId="20577"/>
        <pc:sldMkLst>
          <pc:docMk/>
          <pc:sldMk cId="3136909696" sldId="260"/>
        </pc:sldMkLst>
        <pc:spChg chg="mod">
          <ac:chgData name="Lauren Rivier" userId="S::lgrivier@hawkmail.hfcc.edu::6f4b24d1-93c2-424c-b032-0f7a629877cd" providerId="AD" clId="Web-{F0F7A70A-4906-3727-6FAE-3ECA856756A1}" dt="2020-03-03T00:06:30.717" v="43" actId="20577"/>
          <ac:spMkLst>
            <pc:docMk/>
            <pc:sldMk cId="3136909696" sldId="260"/>
            <ac:spMk id="3" creationId="{260BD077-DF4D-40F5-A93B-8F038700D284}"/>
          </ac:spMkLst>
        </pc:spChg>
      </pc:sldChg>
      <pc:sldChg chg="modSp">
        <pc:chgData name="Lauren Rivier" userId="S::lgrivier@hawkmail.hfcc.edu::6f4b24d1-93c2-424c-b032-0f7a629877cd" providerId="AD" clId="Web-{F0F7A70A-4906-3727-6FAE-3ECA856756A1}" dt="2020-03-03T00:06:19.701" v="40" actId="20577"/>
        <pc:sldMkLst>
          <pc:docMk/>
          <pc:sldMk cId="2420694122" sldId="261"/>
        </pc:sldMkLst>
        <pc:spChg chg="mod">
          <ac:chgData name="Lauren Rivier" userId="S::lgrivier@hawkmail.hfcc.edu::6f4b24d1-93c2-424c-b032-0f7a629877cd" providerId="AD" clId="Web-{F0F7A70A-4906-3727-6FAE-3ECA856756A1}" dt="2020-03-03T00:06:19.701" v="40" actId="20577"/>
          <ac:spMkLst>
            <pc:docMk/>
            <pc:sldMk cId="2420694122" sldId="261"/>
            <ac:spMk id="3" creationId="{260BD077-DF4D-40F5-A93B-8F038700D284}"/>
          </ac:spMkLst>
        </pc:spChg>
      </pc:sldChg>
      <pc:sldChg chg="modSp">
        <pc:chgData name="Lauren Rivier" userId="S::lgrivier@hawkmail.hfcc.edu::6f4b24d1-93c2-424c-b032-0f7a629877cd" providerId="AD" clId="Web-{F0F7A70A-4906-3727-6FAE-3ECA856756A1}" dt="2020-03-03T00:05:43.700" v="26" actId="20577"/>
        <pc:sldMkLst>
          <pc:docMk/>
          <pc:sldMk cId="539901796" sldId="263"/>
        </pc:sldMkLst>
        <pc:spChg chg="mod">
          <ac:chgData name="Lauren Rivier" userId="S::lgrivier@hawkmail.hfcc.edu::6f4b24d1-93c2-424c-b032-0f7a629877cd" providerId="AD" clId="Web-{F0F7A70A-4906-3727-6FAE-3ECA856756A1}" dt="2020-03-03T00:05:43.700" v="26" actId="20577"/>
          <ac:spMkLst>
            <pc:docMk/>
            <pc:sldMk cId="539901796" sldId="263"/>
            <ac:spMk id="3" creationId="{260BD077-DF4D-40F5-A93B-8F038700D284}"/>
          </ac:spMkLst>
        </pc:spChg>
      </pc:sldChg>
      <pc:sldChg chg="modSp">
        <pc:chgData name="Lauren Rivier" userId="S::lgrivier@hawkmail.hfcc.edu::6f4b24d1-93c2-424c-b032-0f7a629877cd" providerId="AD" clId="Web-{F0F7A70A-4906-3727-6FAE-3ECA856756A1}" dt="2020-03-03T00:05:53.731" v="31" actId="20577"/>
        <pc:sldMkLst>
          <pc:docMk/>
          <pc:sldMk cId="3508152645" sldId="264"/>
        </pc:sldMkLst>
        <pc:spChg chg="mod">
          <ac:chgData name="Lauren Rivier" userId="S::lgrivier@hawkmail.hfcc.edu::6f4b24d1-93c2-424c-b032-0f7a629877cd" providerId="AD" clId="Web-{F0F7A70A-4906-3727-6FAE-3ECA856756A1}" dt="2020-03-03T00:05:53.731" v="31" actId="20577"/>
          <ac:spMkLst>
            <pc:docMk/>
            <pc:sldMk cId="3508152645" sldId="264"/>
            <ac:spMk id="3" creationId="{260BD077-DF4D-40F5-A93B-8F038700D284}"/>
          </ac:spMkLst>
        </pc:spChg>
      </pc:sldChg>
      <pc:sldChg chg="modSp">
        <pc:chgData name="Lauren Rivier" userId="S::lgrivier@hawkmail.hfcc.edu::6f4b24d1-93c2-424c-b032-0f7a629877cd" providerId="AD" clId="Web-{F0F7A70A-4906-3727-6FAE-3ECA856756A1}" dt="2020-03-03T00:01:02.266" v="21" actId="20577"/>
        <pc:sldMkLst>
          <pc:docMk/>
          <pc:sldMk cId="352330316" sldId="265"/>
        </pc:sldMkLst>
        <pc:spChg chg="mod">
          <ac:chgData name="Lauren Rivier" userId="S::lgrivier@hawkmail.hfcc.edu::6f4b24d1-93c2-424c-b032-0f7a629877cd" providerId="AD" clId="Web-{F0F7A70A-4906-3727-6FAE-3ECA856756A1}" dt="2020-03-03T00:01:02.266" v="21" actId="20577"/>
          <ac:spMkLst>
            <pc:docMk/>
            <pc:sldMk cId="352330316" sldId="265"/>
            <ac:spMk id="5" creationId="{8A1083CE-16BA-4448-BFA7-B70AA729896B}"/>
          </ac:spMkLst>
        </pc:spChg>
      </pc:sldChg>
      <pc:sldChg chg="modSp">
        <pc:chgData name="Lauren Rivier" userId="S::lgrivier@hawkmail.hfcc.edu::6f4b24d1-93c2-424c-b032-0f7a629877cd" providerId="AD" clId="Web-{F0F7A70A-4906-3727-6FAE-3ECA856756A1}" dt="2020-03-03T00:06:10.185" v="37" actId="20577"/>
        <pc:sldMkLst>
          <pc:docMk/>
          <pc:sldMk cId="820942918" sldId="284"/>
        </pc:sldMkLst>
        <pc:spChg chg="mod">
          <ac:chgData name="Lauren Rivier" userId="S::lgrivier@hawkmail.hfcc.edu::6f4b24d1-93c2-424c-b032-0f7a629877cd" providerId="AD" clId="Web-{F0F7A70A-4906-3727-6FAE-3ECA856756A1}" dt="2020-03-03T00:06:10.185" v="37" actId="20577"/>
          <ac:spMkLst>
            <pc:docMk/>
            <pc:sldMk cId="820942918" sldId="284"/>
            <ac:spMk id="3" creationId="{AA08FFA2-DC4A-4CE9-BA83-DA083C41DA9D}"/>
          </ac:spMkLst>
        </pc:spChg>
      </pc:sldChg>
    </pc:docChg>
  </pc:docChgLst>
  <pc:docChgLst>
    <pc:chgData name="Fouad Aoude" userId="S::fmaoude@hawkmail.hfcc.edu::85997782-86a2-4189-bf47-ffaab803ca65" providerId="AD" clId="Web-{FD2A33E1-C05A-483E-80DB-BC542248D387}"/>
    <pc:docChg chg="modSld">
      <pc:chgData name="Fouad Aoude" userId="S::fmaoude@hawkmail.hfcc.edu::85997782-86a2-4189-bf47-ffaab803ca65" providerId="AD" clId="Web-{FD2A33E1-C05A-483E-80DB-BC542248D387}" dt="2020-03-02T22:08:44.155" v="37" actId="688"/>
      <pc:docMkLst>
        <pc:docMk/>
      </pc:docMkLst>
      <pc:sldChg chg="addSp delSp modSp addCm">
        <pc:chgData name="Fouad Aoude" userId="S::fmaoude@hawkmail.hfcc.edu::85997782-86a2-4189-bf47-ffaab803ca65" providerId="AD" clId="Web-{FD2A33E1-C05A-483E-80DB-BC542248D387}" dt="2020-03-02T22:08:44.155" v="37" actId="688"/>
        <pc:sldMkLst>
          <pc:docMk/>
          <pc:sldMk cId="987939326" sldId="266"/>
        </pc:sldMkLst>
        <pc:spChg chg="del">
          <ac:chgData name="Fouad Aoude" userId="S::fmaoude@hawkmail.hfcc.edu::85997782-86a2-4189-bf47-ffaab803ca65" providerId="AD" clId="Web-{FD2A33E1-C05A-483E-80DB-BC542248D387}" dt="2020-03-02T21:43:10.581" v="12"/>
          <ac:spMkLst>
            <pc:docMk/>
            <pc:sldMk cId="987939326" sldId="266"/>
            <ac:spMk id="8" creationId="{1A486B67-B8F8-4A2B-B0C8-0EBCEB3677CF}"/>
          </ac:spMkLst>
        </pc:spChg>
        <pc:spChg chg="add del mod">
          <ac:chgData name="Fouad Aoude" userId="S::fmaoude@hawkmail.hfcc.edu::85997782-86a2-4189-bf47-ffaab803ca65" providerId="AD" clId="Web-{FD2A33E1-C05A-483E-80DB-BC542248D387}" dt="2020-03-02T21:44:03.099" v="32"/>
          <ac:spMkLst>
            <pc:docMk/>
            <pc:sldMk cId="987939326" sldId="266"/>
            <ac:spMk id="13" creationId="{F718820D-DD8C-4A59-88E3-E39C871C34A1}"/>
          </ac:spMkLst>
        </pc:spChg>
        <pc:spChg chg="add mod">
          <ac:chgData name="Fouad Aoude" userId="S::fmaoude@hawkmail.hfcc.edu::85997782-86a2-4189-bf47-ffaab803ca65" providerId="AD" clId="Web-{FD2A33E1-C05A-483E-80DB-BC542248D387}" dt="2020-03-02T21:43:56.255" v="30" actId="1076"/>
          <ac:spMkLst>
            <pc:docMk/>
            <pc:sldMk cId="987939326" sldId="266"/>
            <ac:spMk id="15" creationId="{7D3413D0-064A-4E2F-92BB-2DC548B5A377}"/>
          </ac:spMkLst>
        </pc:spChg>
        <pc:picChg chg="add mod">
          <ac:chgData name="Fouad Aoude" userId="S::fmaoude@hawkmail.hfcc.edu::85997782-86a2-4189-bf47-ffaab803ca65" providerId="AD" clId="Web-{FD2A33E1-C05A-483E-80DB-BC542248D387}" dt="2020-03-02T21:44:07.364" v="33" actId="1076"/>
          <ac:picMkLst>
            <pc:docMk/>
            <pc:sldMk cId="987939326" sldId="266"/>
            <ac:picMk id="10" creationId="{F7D48A52-C79E-4C7D-9E76-D221A4582C4D}"/>
          </ac:picMkLst>
        </pc:picChg>
        <pc:picChg chg="mod">
          <ac:chgData name="Fouad Aoude" userId="S::fmaoude@hawkmail.hfcc.edu::85997782-86a2-4189-bf47-ffaab803ca65" providerId="AD" clId="Web-{FD2A33E1-C05A-483E-80DB-BC542248D387}" dt="2020-03-02T22:08:44.155" v="37" actId="688"/>
          <ac:picMkLst>
            <pc:docMk/>
            <pc:sldMk cId="987939326" sldId="266"/>
            <ac:picMk id="12" creationId="{366E3262-BAF1-4D7C-8A33-B0BFA18D102B}"/>
          </ac:picMkLst>
        </pc:picChg>
      </pc:sldChg>
    </pc:docChg>
  </pc:docChgLst>
  <pc:docChgLst>
    <pc:chgData name="Melody Anderson" userId="S::manderson6@hawkmail.hfcc.edu::a8d12fa6-d408-450a-8edc-e7d391507b51" providerId="AD" clId="Web-{D5D0D28A-BD49-B1D3-B8F7-AA9D8D6859B0}"/>
    <pc:docChg chg="addSld modSld">
      <pc:chgData name="Melody Anderson" userId="S::manderson6@hawkmail.hfcc.edu::a8d12fa6-d408-450a-8edc-e7d391507b51" providerId="AD" clId="Web-{D5D0D28A-BD49-B1D3-B8F7-AA9D8D6859B0}" dt="2020-03-02T16:29:19.621" v="453"/>
      <pc:docMkLst>
        <pc:docMk/>
      </pc:docMkLst>
      <pc:sldChg chg="addSp delSp modSp addAnim delAnim modAnim">
        <pc:chgData name="Melody Anderson" userId="S::manderson6@hawkmail.hfcc.edu::a8d12fa6-d408-450a-8edc-e7d391507b51" providerId="AD" clId="Web-{D5D0D28A-BD49-B1D3-B8F7-AA9D8D6859B0}" dt="2020-03-02T16:15:53.603" v="302"/>
        <pc:sldMkLst>
          <pc:docMk/>
          <pc:sldMk cId="3697127092" sldId="257"/>
        </pc:sldMkLst>
        <pc:spChg chg="mod">
          <ac:chgData name="Melody Anderson" userId="S::manderson6@hawkmail.hfcc.edu::a8d12fa6-d408-450a-8edc-e7d391507b51" providerId="AD" clId="Web-{D5D0D28A-BD49-B1D3-B8F7-AA9D8D6859B0}" dt="2020-03-02T16:06:45.336" v="108" actId="20577"/>
          <ac:spMkLst>
            <pc:docMk/>
            <pc:sldMk cId="3697127092" sldId="257"/>
            <ac:spMk id="2" creationId="{A687DBA8-552D-4412-8D89-48D2E348E127}"/>
          </ac:spMkLst>
        </pc:spChg>
        <pc:spChg chg="mod">
          <ac:chgData name="Melody Anderson" userId="S::manderson6@hawkmail.hfcc.edu::a8d12fa6-d408-450a-8edc-e7d391507b51" providerId="AD" clId="Web-{D5D0D28A-BD49-B1D3-B8F7-AA9D8D6859B0}" dt="2020-03-02T16:04:21.070" v="55" actId="20577"/>
          <ac:spMkLst>
            <pc:docMk/>
            <pc:sldMk cId="3697127092" sldId="257"/>
            <ac:spMk id="3" creationId="{46680CB7-2CC6-47FA-BF20-03134B5C1E0C}"/>
          </ac:spMkLst>
        </pc:spChg>
        <pc:spChg chg="add del">
          <ac:chgData name="Melody Anderson" userId="S::manderson6@hawkmail.hfcc.edu::a8d12fa6-d408-450a-8edc-e7d391507b51" providerId="AD" clId="Web-{D5D0D28A-BD49-B1D3-B8F7-AA9D8D6859B0}" dt="2020-03-02T16:05:41.648" v="75"/>
          <ac:spMkLst>
            <pc:docMk/>
            <pc:sldMk cId="3697127092" sldId="257"/>
            <ac:spMk id="6" creationId="{90874297-4533-45B8-BC4B-DA0FF6746C62}"/>
          </ac:spMkLst>
        </pc:spChg>
        <pc:spChg chg="add mod">
          <ac:chgData name="Melody Anderson" userId="S::manderson6@hawkmail.hfcc.edu::a8d12fa6-d408-450a-8edc-e7d391507b51" providerId="AD" clId="Web-{D5D0D28A-BD49-B1D3-B8F7-AA9D8D6859B0}" dt="2020-03-02T16:05:33.023" v="74" actId="1076"/>
          <ac:spMkLst>
            <pc:docMk/>
            <pc:sldMk cId="3697127092" sldId="257"/>
            <ac:spMk id="7" creationId="{BDB32113-811E-4E44-8033-5D57C5753F0E}"/>
          </ac:spMkLst>
        </pc:spChg>
        <pc:spChg chg="add mod">
          <ac:chgData name="Melody Anderson" userId="S::manderson6@hawkmail.hfcc.edu::a8d12fa6-d408-450a-8edc-e7d391507b51" providerId="AD" clId="Web-{D5D0D28A-BD49-B1D3-B8F7-AA9D8D6859B0}" dt="2020-03-02T16:12:35.509" v="287" actId="20577"/>
          <ac:spMkLst>
            <pc:docMk/>
            <pc:sldMk cId="3697127092" sldId="257"/>
            <ac:spMk id="14" creationId="{2691E69C-8ECB-44CA-ACB3-3D9D17235253}"/>
          </ac:spMkLst>
        </pc:spChg>
        <pc:picChg chg="add mod">
          <ac:chgData name="Melody Anderson" userId="S::manderson6@hawkmail.hfcc.edu::a8d12fa6-d408-450a-8edc-e7d391507b51" providerId="AD" clId="Web-{D5D0D28A-BD49-B1D3-B8F7-AA9D8D6859B0}" dt="2020-03-02T16:04:45.789" v="62" actId="14100"/>
          <ac:picMkLst>
            <pc:docMk/>
            <pc:sldMk cId="3697127092" sldId="257"/>
            <ac:picMk id="4" creationId="{CB432A8E-CB90-490D-98E3-54AFDDA96EA0}"/>
          </ac:picMkLst>
        </pc:picChg>
        <pc:picChg chg="add mod">
          <ac:chgData name="Melody Anderson" userId="S::manderson6@hawkmail.hfcc.edu::a8d12fa6-d408-450a-8edc-e7d391507b51" providerId="AD" clId="Web-{D5D0D28A-BD49-B1D3-B8F7-AA9D8D6859B0}" dt="2020-03-02T16:10:43.211" v="193" actId="1076"/>
          <ac:picMkLst>
            <pc:docMk/>
            <pc:sldMk cId="3697127092" sldId="257"/>
            <ac:picMk id="8" creationId="{109CFCE1-4B98-4B84-AC04-ABFFC41645B8}"/>
          </ac:picMkLst>
        </pc:picChg>
        <pc:picChg chg="add mod">
          <ac:chgData name="Melody Anderson" userId="S::manderson6@hawkmail.hfcc.edu::a8d12fa6-d408-450a-8edc-e7d391507b51" providerId="AD" clId="Web-{D5D0D28A-BD49-B1D3-B8F7-AA9D8D6859B0}" dt="2020-03-02T16:10:37.305" v="191" actId="1076"/>
          <ac:picMkLst>
            <pc:docMk/>
            <pc:sldMk cId="3697127092" sldId="257"/>
            <ac:picMk id="10" creationId="{4CB6D1E3-4BC0-4993-AC57-14FABDEE8B2B}"/>
          </ac:picMkLst>
        </pc:picChg>
        <pc:picChg chg="add del mod">
          <ac:chgData name="Melody Anderson" userId="S::manderson6@hawkmail.hfcc.edu::a8d12fa6-d408-450a-8edc-e7d391507b51" providerId="AD" clId="Web-{D5D0D28A-BD49-B1D3-B8F7-AA9D8D6859B0}" dt="2020-03-02T16:10:29.605" v="188"/>
          <ac:picMkLst>
            <pc:docMk/>
            <pc:sldMk cId="3697127092" sldId="257"/>
            <ac:picMk id="12" creationId="{51B92C63-7C85-4EBD-90F6-78B02CBF0E9B}"/>
          </ac:picMkLst>
        </pc:picChg>
      </pc:sldChg>
      <pc:sldChg chg="modSp">
        <pc:chgData name="Melody Anderson" userId="S::manderson6@hawkmail.hfcc.edu::a8d12fa6-d408-450a-8edc-e7d391507b51" providerId="AD" clId="Web-{D5D0D28A-BD49-B1D3-B8F7-AA9D8D6859B0}" dt="2020-03-02T16:15:32.806" v="298" actId="14100"/>
        <pc:sldMkLst>
          <pc:docMk/>
          <pc:sldMk cId="3852802181" sldId="269"/>
        </pc:sldMkLst>
        <pc:picChg chg="mod">
          <ac:chgData name="Melody Anderson" userId="S::manderson6@hawkmail.hfcc.edu::a8d12fa6-d408-450a-8edc-e7d391507b51" providerId="AD" clId="Web-{D5D0D28A-BD49-B1D3-B8F7-AA9D8D6859B0}" dt="2020-03-02T16:15:32.806" v="298" actId="14100"/>
          <ac:picMkLst>
            <pc:docMk/>
            <pc:sldMk cId="3852802181" sldId="269"/>
            <ac:picMk id="5" creationId="{89CC2343-925E-4E15-8EE6-02F4D00E26E8}"/>
          </ac:picMkLst>
        </pc:picChg>
      </pc:sldChg>
      <pc:sldChg chg="modSp addAnim delAnim modAnim">
        <pc:chgData name="Melody Anderson" userId="S::manderson6@hawkmail.hfcc.edu::a8d12fa6-d408-450a-8edc-e7d391507b51" providerId="AD" clId="Web-{D5D0D28A-BD49-B1D3-B8F7-AA9D8D6859B0}" dt="2020-03-02T16:29:19.621" v="453"/>
        <pc:sldMkLst>
          <pc:docMk/>
          <pc:sldMk cId="1975905791" sldId="282"/>
        </pc:sldMkLst>
        <pc:spChg chg="mod">
          <ac:chgData name="Melody Anderson" userId="S::manderson6@hawkmail.hfcc.edu::a8d12fa6-d408-450a-8edc-e7d391507b51" providerId="AD" clId="Web-{D5D0D28A-BD49-B1D3-B8F7-AA9D8D6859B0}" dt="2020-03-02T16:17:26.775" v="408" actId="20577"/>
          <ac:spMkLst>
            <pc:docMk/>
            <pc:sldMk cId="1975905791" sldId="282"/>
            <ac:spMk id="7" creationId="{9E39F0E8-1684-4A8E-ACD2-A808CAB04909}"/>
          </ac:spMkLst>
        </pc:spChg>
        <pc:picChg chg="mod">
          <ac:chgData name="Melody Anderson" userId="S::manderson6@hawkmail.hfcc.edu::a8d12fa6-d408-450a-8edc-e7d391507b51" providerId="AD" clId="Web-{D5D0D28A-BD49-B1D3-B8F7-AA9D8D6859B0}" dt="2020-03-02T16:29:09.949" v="452" actId="1076"/>
          <ac:picMkLst>
            <pc:docMk/>
            <pc:sldMk cId="1975905791" sldId="282"/>
            <ac:picMk id="3" creationId="{1564CC3E-27EB-4093-AA02-6F778E474D41}"/>
          </ac:picMkLst>
        </pc:picChg>
        <pc:picChg chg="mod">
          <ac:chgData name="Melody Anderson" userId="S::manderson6@hawkmail.hfcc.edu::a8d12fa6-d408-450a-8edc-e7d391507b51" providerId="AD" clId="Web-{D5D0D28A-BD49-B1D3-B8F7-AA9D8D6859B0}" dt="2020-03-02T16:29:06.792" v="451" actId="1076"/>
          <ac:picMkLst>
            <pc:docMk/>
            <pc:sldMk cId="1975905791" sldId="282"/>
            <ac:picMk id="5" creationId="{D2CDA9D7-0194-4E48-A373-36FC44A49725}"/>
          </ac:picMkLst>
        </pc:picChg>
      </pc:sldChg>
      <pc:sldChg chg="addSp delSp modSp">
        <pc:chgData name="Melody Anderson" userId="S::manderson6@hawkmail.hfcc.edu::a8d12fa6-d408-450a-8edc-e7d391507b51" providerId="AD" clId="Web-{D5D0D28A-BD49-B1D3-B8F7-AA9D8D6859B0}" dt="2020-03-02T15:49:33.958" v="7" actId="20577"/>
        <pc:sldMkLst>
          <pc:docMk/>
          <pc:sldMk cId="1671078558" sldId="283"/>
        </pc:sldMkLst>
        <pc:spChg chg="mod">
          <ac:chgData name="Melody Anderson" userId="S::manderson6@hawkmail.hfcc.edu::a8d12fa6-d408-450a-8edc-e7d391507b51" providerId="AD" clId="Web-{D5D0D28A-BD49-B1D3-B8F7-AA9D8D6859B0}" dt="2020-03-02T15:49:33.958" v="7" actId="20577"/>
          <ac:spMkLst>
            <pc:docMk/>
            <pc:sldMk cId="1671078558" sldId="283"/>
            <ac:spMk id="2" creationId="{B8D9DA8C-B9DC-4C7B-903A-528F90BFFF03}"/>
          </ac:spMkLst>
        </pc:spChg>
        <pc:spChg chg="del">
          <ac:chgData name="Melody Anderson" userId="S::manderson6@hawkmail.hfcc.edu::a8d12fa6-d408-450a-8edc-e7d391507b51" providerId="AD" clId="Web-{D5D0D28A-BD49-B1D3-B8F7-AA9D8D6859B0}" dt="2020-03-02T15:49:19.958" v="0"/>
          <ac:spMkLst>
            <pc:docMk/>
            <pc:sldMk cId="1671078558" sldId="283"/>
            <ac:spMk id="3" creationId="{2B4BCDF2-5A75-4D43-ABD3-5026157AC0A2}"/>
          </ac:spMkLst>
        </pc:spChg>
        <pc:picChg chg="add mod ord">
          <ac:chgData name="Melody Anderson" userId="S::manderson6@hawkmail.hfcc.edu::a8d12fa6-d408-450a-8edc-e7d391507b51" providerId="AD" clId="Web-{D5D0D28A-BD49-B1D3-B8F7-AA9D8D6859B0}" dt="2020-03-02T15:49:19.958" v="0"/>
          <ac:picMkLst>
            <pc:docMk/>
            <pc:sldMk cId="1671078558" sldId="283"/>
            <ac:picMk id="4" creationId="{F70CD3B4-C6FB-4F09-B7AB-12E6C1D7A3D3}"/>
          </ac:picMkLst>
        </pc:picChg>
      </pc:sldChg>
      <pc:sldChg chg="addSp delSp modSp new">
        <pc:chgData name="Melody Anderson" userId="S::manderson6@hawkmail.hfcc.edu::a8d12fa6-d408-450a-8edc-e7d391507b51" providerId="AD" clId="Web-{D5D0D28A-BD49-B1D3-B8F7-AA9D8D6859B0}" dt="2020-03-02T15:51:28.896" v="53" actId="14100"/>
        <pc:sldMkLst>
          <pc:docMk/>
          <pc:sldMk cId="1730916256" sldId="285"/>
        </pc:sldMkLst>
        <pc:spChg chg="mod">
          <ac:chgData name="Melody Anderson" userId="S::manderson6@hawkmail.hfcc.edu::a8d12fa6-d408-450a-8edc-e7d391507b51" providerId="AD" clId="Web-{D5D0D28A-BD49-B1D3-B8F7-AA9D8D6859B0}" dt="2020-03-02T15:50:13.958" v="49" actId="20577"/>
          <ac:spMkLst>
            <pc:docMk/>
            <pc:sldMk cId="1730916256" sldId="285"/>
            <ac:spMk id="2" creationId="{4EFE9D50-1800-443E-B4BB-41234D57EF05}"/>
          </ac:spMkLst>
        </pc:spChg>
        <pc:spChg chg="del">
          <ac:chgData name="Melody Anderson" userId="S::manderson6@hawkmail.hfcc.edu::a8d12fa6-d408-450a-8edc-e7d391507b51" providerId="AD" clId="Web-{D5D0D28A-BD49-B1D3-B8F7-AA9D8D6859B0}" dt="2020-03-02T15:51:12.490" v="51"/>
          <ac:spMkLst>
            <pc:docMk/>
            <pc:sldMk cId="1730916256" sldId="285"/>
            <ac:spMk id="3" creationId="{1A74B592-4C2A-4804-8BAA-60FB56DD8BE1}"/>
          </ac:spMkLst>
        </pc:spChg>
        <pc:picChg chg="add mod ord">
          <ac:chgData name="Melody Anderson" userId="S::manderson6@hawkmail.hfcc.edu::a8d12fa6-d408-450a-8edc-e7d391507b51" providerId="AD" clId="Web-{D5D0D28A-BD49-B1D3-B8F7-AA9D8D6859B0}" dt="2020-03-02T15:51:28.896" v="53" actId="14100"/>
          <ac:picMkLst>
            <pc:docMk/>
            <pc:sldMk cId="1730916256" sldId="285"/>
            <ac:picMk id="4" creationId="{AA2720F1-88EF-4CF3-AA82-4836E51F84DE}"/>
          </ac:picMkLst>
        </pc:picChg>
      </pc:sldChg>
      <pc:sldChg chg="modSp new">
        <pc:chgData name="Melody Anderson" userId="S::manderson6@hawkmail.hfcc.edu::a8d12fa6-d408-450a-8edc-e7d391507b51" providerId="AD" clId="Web-{D5D0D28A-BD49-B1D3-B8F7-AA9D8D6859B0}" dt="2020-03-02T16:19:19.057" v="443" actId="20577"/>
        <pc:sldMkLst>
          <pc:docMk/>
          <pc:sldMk cId="798879470" sldId="286"/>
        </pc:sldMkLst>
        <pc:spChg chg="mod">
          <ac:chgData name="Melody Anderson" userId="S::manderson6@hawkmail.hfcc.edu::a8d12fa6-d408-450a-8edc-e7d391507b51" providerId="AD" clId="Web-{D5D0D28A-BD49-B1D3-B8F7-AA9D8D6859B0}" dt="2020-03-02T16:19:19.057" v="443" actId="20577"/>
          <ac:spMkLst>
            <pc:docMk/>
            <pc:sldMk cId="798879470" sldId="286"/>
            <ac:spMk id="2" creationId="{0096A012-63D1-4320-8FF9-D58C687F3671}"/>
          </ac:spMkLst>
        </pc:spChg>
      </pc:sldChg>
    </pc:docChg>
  </pc:docChgLst>
  <pc:docChgLst>
    <pc:chgData name="Emad Abdulaziz" userId="S::ehabdulaziz@hawkmail.hfcc.edu::8ff651d6-089c-4ad3-bf49-9e4b1b50bc9f" providerId="AD" clId="Web-{45A37ECD-8742-3049-0718-86376987665C}"/>
    <pc:docChg chg="modSld">
      <pc:chgData name="Emad Abdulaziz" userId="S::ehabdulaziz@hawkmail.hfcc.edu::8ff651d6-089c-4ad3-bf49-9e4b1b50bc9f" providerId="AD" clId="Web-{45A37ECD-8742-3049-0718-86376987665C}" dt="2020-03-02T03:36:46.918" v="11"/>
      <pc:docMkLst>
        <pc:docMk/>
      </pc:docMkLst>
      <pc:sldChg chg="addSp delSp modSp addAnim delAnim modAnim">
        <pc:chgData name="Emad Abdulaziz" userId="S::ehabdulaziz@hawkmail.hfcc.edu::8ff651d6-089c-4ad3-bf49-9e4b1b50bc9f" providerId="AD" clId="Web-{45A37ECD-8742-3049-0718-86376987665C}" dt="2020-03-02T03:36:46.918" v="11"/>
        <pc:sldMkLst>
          <pc:docMk/>
          <pc:sldMk cId="2396489261" sldId="278"/>
        </pc:sldMkLst>
        <pc:spChg chg="mod">
          <ac:chgData name="Emad Abdulaziz" userId="S::ehabdulaziz@hawkmail.hfcc.edu::8ff651d6-089c-4ad3-bf49-9e4b1b50bc9f" providerId="AD" clId="Web-{45A37ECD-8742-3049-0718-86376987665C}" dt="2020-03-02T03:36:00.786" v="3" actId="1076"/>
          <ac:spMkLst>
            <pc:docMk/>
            <pc:sldMk cId="2396489261" sldId="278"/>
            <ac:spMk id="3" creationId="{260BD077-DF4D-40F5-A93B-8F038700D284}"/>
          </ac:spMkLst>
        </pc:spChg>
        <pc:spChg chg="add del">
          <ac:chgData name="Emad Abdulaziz" userId="S::ehabdulaziz@hawkmail.hfcc.edu::8ff651d6-089c-4ad3-bf49-9e4b1b50bc9f" providerId="AD" clId="Web-{45A37ECD-8742-3049-0718-86376987665C}" dt="2020-03-02T03:36:04.833" v="5"/>
          <ac:spMkLst>
            <pc:docMk/>
            <pc:sldMk cId="2396489261" sldId="278"/>
            <ac:spMk id="4" creationId="{6781892C-7720-4967-B6FE-A89B8B7BEE86}"/>
          </ac:spMkLst>
        </pc:spChg>
        <pc:spChg chg="mod">
          <ac:chgData name="Emad Abdulaziz" userId="S::ehabdulaziz@hawkmail.hfcc.edu::8ff651d6-089c-4ad3-bf49-9e4b1b50bc9f" providerId="AD" clId="Web-{45A37ECD-8742-3049-0718-86376987665C}" dt="2020-03-02T03:36:42.903" v="9" actId="1076"/>
          <ac:spMkLst>
            <pc:docMk/>
            <pc:sldMk cId="2396489261" sldId="278"/>
            <ac:spMk id="11" creationId="{7A87C414-BF83-48DE-81C9-2D8A528F0E62}"/>
          </ac:spMkLst>
        </pc:spChg>
      </pc:sldChg>
    </pc:docChg>
  </pc:docChgLst>
  <pc:docChgLst>
    <pc:chgData name="Fouad Aoude" userId="S::fmaoude@hawkmail.hfcc.edu::85997782-86a2-4189-bf47-ffaab803ca65" providerId="AD" clId="Web-{BD17B2A6-F0D6-717A-03B3-17DA701C9C52}"/>
    <pc:docChg chg="modSld">
      <pc:chgData name="Fouad Aoude" userId="S::fmaoude@hawkmail.hfcc.edu::85997782-86a2-4189-bf47-ffaab803ca65" providerId="AD" clId="Web-{BD17B2A6-F0D6-717A-03B3-17DA701C9C52}" dt="2020-05-11T22:31:06.102" v="5" actId="1076"/>
      <pc:docMkLst>
        <pc:docMk/>
      </pc:docMkLst>
      <pc:sldChg chg="delSp modSp">
        <pc:chgData name="Fouad Aoude" userId="S::fmaoude@hawkmail.hfcc.edu::85997782-86a2-4189-bf47-ffaab803ca65" providerId="AD" clId="Web-{BD17B2A6-F0D6-717A-03B3-17DA701C9C52}" dt="2020-05-11T22:31:06.102" v="5" actId="1076"/>
        <pc:sldMkLst>
          <pc:docMk/>
          <pc:sldMk cId="987939326" sldId="266"/>
        </pc:sldMkLst>
        <pc:spChg chg="del mod">
          <ac:chgData name="Fouad Aoude" userId="S::fmaoude@hawkmail.hfcc.edu::85997782-86a2-4189-bf47-ffaab803ca65" providerId="AD" clId="Web-{BD17B2A6-F0D6-717A-03B3-17DA701C9C52}" dt="2020-05-11T22:31:05.711" v="3"/>
          <ac:spMkLst>
            <pc:docMk/>
            <pc:sldMk cId="987939326" sldId="266"/>
            <ac:spMk id="13" creationId="{9323F9ED-852A-416B-B378-9203B73118B3}"/>
          </ac:spMkLst>
        </pc:spChg>
        <pc:spChg chg="mod">
          <ac:chgData name="Fouad Aoude" userId="S::fmaoude@hawkmail.hfcc.edu::85997782-86a2-4189-bf47-ffaab803ca65" providerId="AD" clId="Web-{BD17B2A6-F0D6-717A-03B3-17DA701C9C52}" dt="2020-05-11T22:31:05.961" v="4" actId="1076"/>
          <ac:spMkLst>
            <pc:docMk/>
            <pc:sldMk cId="987939326" sldId="266"/>
            <ac:spMk id="15" creationId="{7D3413D0-064A-4E2F-92BB-2DC548B5A377}"/>
          </ac:spMkLst>
        </pc:spChg>
        <pc:spChg chg="mod">
          <ac:chgData name="Fouad Aoude" userId="S::fmaoude@hawkmail.hfcc.edu::85997782-86a2-4189-bf47-ffaab803ca65" providerId="AD" clId="Web-{BD17B2A6-F0D6-717A-03B3-17DA701C9C52}" dt="2020-05-11T22:31:06.102" v="5" actId="1076"/>
          <ac:spMkLst>
            <pc:docMk/>
            <pc:sldMk cId="987939326" sldId="266"/>
            <ac:spMk id="20" creationId="{0F365A67-D23A-4CFC-9F12-AEC4B85B2E01}"/>
          </ac:spMkLst>
        </pc:spChg>
      </pc:sldChg>
    </pc:docChg>
  </pc:docChgLst>
  <pc:docChgLst>
    <pc:chgData name="Ali El-Ali" userId="S::anel-ali@hawkmail.hfcc.edu::6a68c1a3-568a-42b0-9e64-17c58badcf61" providerId="AD" clId="Web-{EC335A6E-C05C-62B7-1C66-3EC28249BA30}"/>
    <pc:docChg chg="modSld sldOrd">
      <pc:chgData name="Ali El-Ali" userId="S::anel-ali@hawkmail.hfcc.edu::6a68c1a3-568a-42b0-9e64-17c58badcf61" providerId="AD" clId="Web-{EC335A6E-C05C-62B7-1C66-3EC28249BA30}" dt="2020-05-08T21:04:44.255" v="42" actId="1076"/>
      <pc:docMkLst>
        <pc:docMk/>
      </pc:docMkLst>
      <pc:sldChg chg="modSp">
        <pc:chgData name="Ali El-Ali" userId="S::anel-ali@hawkmail.hfcc.edu::6a68c1a3-568a-42b0-9e64-17c58badcf61" providerId="AD" clId="Web-{EC335A6E-C05C-62B7-1C66-3EC28249BA30}" dt="2020-05-08T21:04:44.255" v="42" actId="1076"/>
        <pc:sldMkLst>
          <pc:docMk/>
          <pc:sldMk cId="1998618075" sldId="275"/>
        </pc:sldMkLst>
        <pc:spChg chg="mod">
          <ac:chgData name="Ali El-Ali" userId="S::anel-ali@hawkmail.hfcc.edu::6a68c1a3-568a-42b0-9e64-17c58badcf61" providerId="AD" clId="Web-{EC335A6E-C05C-62B7-1C66-3EC28249BA30}" dt="2020-05-08T21:04:32.192" v="40" actId="14100"/>
          <ac:spMkLst>
            <pc:docMk/>
            <pc:sldMk cId="1998618075" sldId="275"/>
            <ac:spMk id="2" creationId="{BB52CA1E-AE5B-4A8D-B578-07EE7BEA8DF8}"/>
          </ac:spMkLst>
        </pc:spChg>
        <pc:graphicFrameChg chg="mod">
          <ac:chgData name="Ali El-Ali" userId="S::anel-ali@hawkmail.hfcc.edu::6a68c1a3-568a-42b0-9e64-17c58badcf61" providerId="AD" clId="Web-{EC335A6E-C05C-62B7-1C66-3EC28249BA30}" dt="2020-05-08T21:04:44.255" v="42" actId="1076"/>
          <ac:graphicFrameMkLst>
            <pc:docMk/>
            <pc:sldMk cId="1998618075" sldId="275"/>
            <ac:graphicFrameMk id="276" creationId="{462828EB-0C44-4737-8908-2278B089D7FF}"/>
          </ac:graphicFrameMkLst>
        </pc:graphicFrameChg>
      </pc:sldChg>
      <pc:sldChg chg="modSp">
        <pc:chgData name="Ali El-Ali" userId="S::anel-ali@hawkmail.hfcc.edu::6a68c1a3-568a-42b0-9e64-17c58badcf61" providerId="AD" clId="Web-{EC335A6E-C05C-62B7-1C66-3EC28249BA30}" dt="2020-05-08T20:58:50.050" v="32" actId="1076"/>
        <pc:sldMkLst>
          <pc:docMk/>
          <pc:sldMk cId="2396489261" sldId="278"/>
        </pc:sldMkLst>
        <pc:spChg chg="mod">
          <ac:chgData name="Ali El-Ali" userId="S::anel-ali@hawkmail.hfcc.edu::6a68c1a3-568a-42b0-9e64-17c58badcf61" providerId="AD" clId="Web-{EC335A6E-C05C-62B7-1C66-3EC28249BA30}" dt="2020-05-08T20:58:50.050" v="32" actId="1076"/>
          <ac:spMkLst>
            <pc:docMk/>
            <pc:sldMk cId="2396489261" sldId="278"/>
            <ac:spMk id="7" creationId="{1CC8062E-D9DB-4679-8D50-D1303F237C9E}"/>
          </ac:spMkLst>
        </pc:spChg>
      </pc:sldChg>
      <pc:sldChg chg="modSp ord">
        <pc:chgData name="Ali El-Ali" userId="S::anel-ali@hawkmail.hfcc.edu::6a68c1a3-568a-42b0-9e64-17c58badcf61" providerId="AD" clId="Web-{EC335A6E-C05C-62B7-1C66-3EC28249BA30}" dt="2020-05-08T21:02:18.426" v="38"/>
        <pc:sldMkLst>
          <pc:docMk/>
          <pc:sldMk cId="991906617" sldId="295"/>
        </pc:sldMkLst>
        <pc:spChg chg="mod">
          <ac:chgData name="Ali El-Ali" userId="S::anel-ali@hawkmail.hfcc.edu::6a68c1a3-568a-42b0-9e64-17c58badcf61" providerId="AD" clId="Web-{EC335A6E-C05C-62B7-1C66-3EC28249BA30}" dt="2020-05-08T21:01:08.238" v="36" actId="20577"/>
          <ac:spMkLst>
            <pc:docMk/>
            <pc:sldMk cId="991906617" sldId="295"/>
            <ac:spMk id="2" creationId="{996A2B79-FB2F-48AD-AFAC-46D868973D92}"/>
          </ac:spMkLst>
        </pc:spChg>
        <pc:picChg chg="mod">
          <ac:chgData name="Ali El-Ali" userId="S::anel-ali@hawkmail.hfcc.edu::6a68c1a3-568a-42b0-9e64-17c58badcf61" providerId="AD" clId="Web-{EC335A6E-C05C-62B7-1C66-3EC28249BA30}" dt="2020-05-08T20:58:23.675" v="31" actId="1076"/>
          <ac:picMkLst>
            <pc:docMk/>
            <pc:sldMk cId="991906617" sldId="295"/>
            <ac:picMk id="5" creationId="{B80C86CC-DFFA-4FD2-ADA4-169C6A369423}"/>
          </ac:picMkLst>
        </pc:picChg>
      </pc:sldChg>
    </pc:docChg>
  </pc:docChgLst>
  <pc:docChgLst>
    <pc:chgData name="Mohamed Aldura" userId="S::mgaldura@hawkmail.hfcc.edu::732b9b09-a48d-4676-ac09-19f6929ae0aa" providerId="AD" clId="Web-{9287BFA8-1F10-10AC-37E2-4EC0765DEB02}"/>
    <pc:docChg chg="addSld delSld modSld">
      <pc:chgData name="Mohamed Aldura" userId="S::mgaldura@hawkmail.hfcc.edu::732b9b09-a48d-4676-ac09-19f6929ae0aa" providerId="AD" clId="Web-{9287BFA8-1F10-10AC-37E2-4EC0765DEB02}" dt="2020-05-10T23:49:58.658" v="68"/>
      <pc:docMkLst>
        <pc:docMk/>
      </pc:docMkLst>
      <pc:sldChg chg="addSp delSp modSp del mod setBg">
        <pc:chgData name="Mohamed Aldura" userId="S::mgaldura@hawkmail.hfcc.edu::732b9b09-a48d-4676-ac09-19f6929ae0aa" providerId="AD" clId="Web-{9287BFA8-1F10-10AC-37E2-4EC0765DEB02}" dt="2020-05-10T23:49:58.658" v="68"/>
        <pc:sldMkLst>
          <pc:docMk/>
          <pc:sldMk cId="2383931713" sldId="308"/>
        </pc:sldMkLst>
        <pc:spChg chg="mod">
          <ac:chgData name="Mohamed Aldura" userId="S::mgaldura@hawkmail.hfcc.edu::732b9b09-a48d-4676-ac09-19f6929ae0aa" providerId="AD" clId="Web-{9287BFA8-1F10-10AC-37E2-4EC0765DEB02}" dt="2020-05-10T22:54:23.639" v="64"/>
          <ac:spMkLst>
            <pc:docMk/>
            <pc:sldMk cId="2383931713" sldId="308"/>
            <ac:spMk id="2" creationId="{F84D35B8-0BCC-4123-BDF2-032338F845E8}"/>
          </ac:spMkLst>
        </pc:spChg>
        <pc:spChg chg="del">
          <ac:chgData name="Mohamed Aldura" userId="S::mgaldura@hawkmail.hfcc.edu::732b9b09-a48d-4676-ac09-19f6929ae0aa" providerId="AD" clId="Web-{9287BFA8-1F10-10AC-37E2-4EC0765DEB02}" dt="2020-05-10T22:30:08.533" v="0"/>
          <ac:spMkLst>
            <pc:docMk/>
            <pc:sldMk cId="2383931713" sldId="308"/>
            <ac:spMk id="3" creationId="{709E6D54-3509-455F-B4B9-99222DE2F02F}"/>
          </ac:spMkLst>
        </pc:spChg>
        <pc:spChg chg="add del mod">
          <ac:chgData name="Mohamed Aldura" userId="S::mgaldura@hawkmail.hfcc.edu::732b9b09-a48d-4676-ac09-19f6929ae0aa" providerId="AD" clId="Web-{9287BFA8-1F10-10AC-37E2-4EC0765DEB02}" dt="2020-05-10T22:31:47.880" v="2"/>
          <ac:spMkLst>
            <pc:docMk/>
            <pc:sldMk cId="2383931713" sldId="308"/>
            <ac:spMk id="7" creationId="{F07A9C13-C0CE-4F4E-BB08-CC7CA1D62255}"/>
          </ac:spMkLst>
        </pc:spChg>
        <pc:spChg chg="add del mod">
          <ac:chgData name="Mohamed Aldura" userId="S::mgaldura@hawkmail.hfcc.edu::732b9b09-a48d-4676-ac09-19f6929ae0aa" providerId="AD" clId="Web-{9287BFA8-1F10-10AC-37E2-4EC0765DEB02}" dt="2020-05-10T22:39:42.035" v="61"/>
          <ac:spMkLst>
            <pc:docMk/>
            <pc:sldMk cId="2383931713" sldId="308"/>
            <ac:spMk id="11" creationId="{6CBB4C49-58EB-41D2-BDA2-5E2B40BD5872}"/>
          </ac:spMkLst>
        </pc:spChg>
        <pc:spChg chg="add del mod">
          <ac:chgData name="Mohamed Aldura" userId="S::mgaldura@hawkmail.hfcc.edu::732b9b09-a48d-4676-ac09-19f6929ae0aa" providerId="AD" clId="Web-{9287BFA8-1F10-10AC-37E2-4EC0765DEB02}" dt="2020-05-10T22:54:49.733" v="65"/>
          <ac:spMkLst>
            <pc:docMk/>
            <pc:sldMk cId="2383931713" sldId="308"/>
            <ac:spMk id="15" creationId="{2D787B00-E1FC-4857-BFA1-9CC4F61ED147}"/>
          </ac:spMkLst>
        </pc:spChg>
        <pc:spChg chg="add">
          <ac:chgData name="Mohamed Aldura" userId="S::mgaldura@hawkmail.hfcc.edu::732b9b09-a48d-4676-ac09-19f6929ae0aa" providerId="AD" clId="Web-{9287BFA8-1F10-10AC-37E2-4EC0765DEB02}" dt="2020-05-10T22:54:23.639" v="64"/>
          <ac:spMkLst>
            <pc:docMk/>
            <pc:sldMk cId="2383931713" sldId="308"/>
            <ac:spMk id="20" creationId="{C2F614DA-B02F-4FFD-96B0-85F2695C56D3}"/>
          </ac:spMkLst>
        </pc:spChg>
        <pc:spChg chg="add">
          <ac:chgData name="Mohamed Aldura" userId="S::mgaldura@hawkmail.hfcc.edu::732b9b09-a48d-4676-ac09-19f6929ae0aa" providerId="AD" clId="Web-{9287BFA8-1F10-10AC-37E2-4EC0765DEB02}" dt="2020-05-10T22:54:23.639" v="64"/>
          <ac:spMkLst>
            <pc:docMk/>
            <pc:sldMk cId="2383931713" sldId="308"/>
            <ac:spMk id="22" creationId="{5476B3A5-493A-486E-9673-07E096C0A1FB}"/>
          </ac:spMkLst>
        </pc:spChg>
        <pc:picChg chg="add del mod ord">
          <ac:chgData name="Mohamed Aldura" userId="S::mgaldura@hawkmail.hfcc.edu::732b9b09-a48d-4676-ac09-19f6929ae0aa" providerId="AD" clId="Web-{9287BFA8-1F10-10AC-37E2-4EC0765DEB02}" dt="2020-05-10T22:31:27.879" v="1"/>
          <ac:picMkLst>
            <pc:docMk/>
            <pc:sldMk cId="2383931713" sldId="308"/>
            <ac:picMk id="4" creationId="{46A9FA58-ADBF-4B59-8EC5-22F728F5F400}"/>
          </ac:picMkLst>
        </pc:picChg>
        <pc:picChg chg="add del mod ord">
          <ac:chgData name="Mohamed Aldura" userId="S::mgaldura@hawkmail.hfcc.edu::732b9b09-a48d-4676-ac09-19f6929ae0aa" providerId="AD" clId="Web-{9287BFA8-1F10-10AC-37E2-4EC0765DEB02}" dt="2020-05-10T22:33:31.680" v="9"/>
          <ac:picMkLst>
            <pc:docMk/>
            <pc:sldMk cId="2383931713" sldId="308"/>
            <ac:picMk id="8" creationId="{6B813F3E-82BC-4CFD-98A4-C92A6EDEE66F}"/>
          </ac:picMkLst>
        </pc:picChg>
        <pc:picChg chg="add del mod ord">
          <ac:chgData name="Mohamed Aldura" userId="S::mgaldura@hawkmail.hfcc.edu::732b9b09-a48d-4676-ac09-19f6929ae0aa" providerId="AD" clId="Web-{9287BFA8-1F10-10AC-37E2-4EC0765DEB02}" dt="2020-05-10T22:39:52.176" v="63"/>
          <ac:picMkLst>
            <pc:docMk/>
            <pc:sldMk cId="2383931713" sldId="308"/>
            <ac:picMk id="12" creationId="{61C9E030-F7C0-4D9F-9532-E2334C484873}"/>
          </ac:picMkLst>
        </pc:picChg>
        <pc:picChg chg="add mod ord">
          <ac:chgData name="Mohamed Aldura" userId="S::mgaldura@hawkmail.hfcc.edu::732b9b09-a48d-4676-ac09-19f6929ae0aa" providerId="AD" clId="Web-{9287BFA8-1F10-10AC-37E2-4EC0765DEB02}" dt="2020-05-10T22:54:54.984" v="67" actId="1076"/>
          <ac:picMkLst>
            <pc:docMk/>
            <pc:sldMk cId="2383931713" sldId="308"/>
            <ac:picMk id="16" creationId="{5EBCF967-790A-408C-A662-64CB0A4C79EE}"/>
          </ac:picMkLst>
        </pc:picChg>
      </pc:sldChg>
      <pc:sldChg chg="modSp new del">
        <pc:chgData name="Mohamed Aldura" userId="S::mgaldura@hawkmail.hfcc.edu::732b9b09-a48d-4676-ac09-19f6929ae0aa" providerId="AD" clId="Web-{9287BFA8-1F10-10AC-37E2-4EC0765DEB02}" dt="2020-05-10T22:34:48.542" v="35"/>
        <pc:sldMkLst>
          <pc:docMk/>
          <pc:sldMk cId="229624006" sldId="310"/>
        </pc:sldMkLst>
        <pc:spChg chg="mod">
          <ac:chgData name="Mohamed Aldura" userId="S::mgaldura@hawkmail.hfcc.edu::732b9b09-a48d-4676-ac09-19f6929ae0aa" providerId="AD" clId="Web-{9287BFA8-1F10-10AC-37E2-4EC0765DEB02}" dt="2020-05-10T22:34:45.229" v="34" actId="1076"/>
          <ac:spMkLst>
            <pc:docMk/>
            <pc:sldMk cId="229624006" sldId="310"/>
            <ac:spMk id="2" creationId="{50633E40-82FA-4DA2-A843-C70B241ED057}"/>
          </ac:spMkLst>
        </pc:spChg>
      </pc:sldChg>
      <pc:sldChg chg="addSp delSp modSp new del mod setBg">
        <pc:chgData name="Mohamed Aldura" userId="S::mgaldura@hawkmail.hfcc.edu::732b9b09-a48d-4676-ac09-19f6929ae0aa" providerId="AD" clId="Web-{9287BFA8-1F10-10AC-37E2-4EC0765DEB02}" dt="2020-05-10T22:36:10.950" v="60"/>
        <pc:sldMkLst>
          <pc:docMk/>
          <pc:sldMk cId="3120223379" sldId="310"/>
        </pc:sldMkLst>
        <pc:spChg chg="add mod">
          <ac:chgData name="Mohamed Aldura" userId="S::mgaldura@hawkmail.hfcc.edu::732b9b09-a48d-4676-ac09-19f6929ae0aa" providerId="AD" clId="Web-{9287BFA8-1F10-10AC-37E2-4EC0765DEB02}" dt="2020-05-10T22:36:06.294" v="59"/>
          <ac:spMkLst>
            <pc:docMk/>
            <pc:sldMk cId="3120223379" sldId="310"/>
            <ac:spMk id="2" creationId="{03C9EA7C-1B95-4840-8F56-46E05DCCC7FF}"/>
          </ac:spMkLst>
        </pc:spChg>
        <pc:spChg chg="add">
          <ac:chgData name="Mohamed Aldura" userId="S::mgaldura@hawkmail.hfcc.edu::732b9b09-a48d-4676-ac09-19f6929ae0aa" providerId="AD" clId="Web-{9287BFA8-1F10-10AC-37E2-4EC0765DEB02}" dt="2020-05-10T22:36:06.294" v="59"/>
          <ac:spMkLst>
            <pc:docMk/>
            <pc:sldMk cId="3120223379" sldId="310"/>
            <ac:spMk id="4" creationId="{05A1FC82-21A0-43EE-948C-135D93A5DE0F}"/>
          </ac:spMkLst>
        </pc:spChg>
        <pc:spChg chg="add">
          <ac:chgData name="Mohamed Aldura" userId="S::mgaldura@hawkmail.hfcc.edu::732b9b09-a48d-4676-ac09-19f6929ae0aa" providerId="AD" clId="Web-{9287BFA8-1F10-10AC-37E2-4EC0765DEB02}" dt="2020-05-10T22:36:06.294" v="59"/>
          <ac:spMkLst>
            <pc:docMk/>
            <pc:sldMk cId="3120223379" sldId="310"/>
            <ac:spMk id="5" creationId="{95F83622-9C51-462D-849C-7930BC3F9B09}"/>
          </ac:spMkLst>
        </pc:spChg>
        <pc:spChg chg="add">
          <ac:chgData name="Mohamed Aldura" userId="S::mgaldura@hawkmail.hfcc.edu::732b9b09-a48d-4676-ac09-19f6929ae0aa" providerId="AD" clId="Web-{9287BFA8-1F10-10AC-37E2-4EC0765DEB02}" dt="2020-05-10T22:36:06.294" v="59"/>
          <ac:spMkLst>
            <pc:docMk/>
            <pc:sldMk cId="3120223379" sldId="310"/>
            <ac:spMk id="6" creationId="{DA797C01-AD12-4343-9A8C-6E992C1A425A}"/>
          </ac:spMkLst>
        </pc:spChg>
        <pc:spChg chg="add del">
          <ac:chgData name="Mohamed Aldura" userId="S::mgaldura@hawkmail.hfcc.edu::732b9b09-a48d-4676-ac09-19f6929ae0aa" providerId="AD" clId="Web-{9287BFA8-1F10-10AC-37E2-4EC0765DEB02}" dt="2020-05-10T22:36:06.294" v="58"/>
          <ac:spMkLst>
            <pc:docMk/>
            <pc:sldMk cId="3120223379" sldId="310"/>
            <ac:spMk id="7" creationId="{A6F05DDE-5F2C-44F5-BACC-DED4737B11B8}"/>
          </ac:spMkLst>
        </pc:spChg>
        <pc:spChg chg="add del">
          <ac:chgData name="Mohamed Aldura" userId="S::mgaldura@hawkmail.hfcc.edu::732b9b09-a48d-4676-ac09-19f6929ae0aa" providerId="AD" clId="Web-{9287BFA8-1F10-10AC-37E2-4EC0765DEB02}" dt="2020-05-10T22:36:06.294" v="58"/>
          <ac:spMkLst>
            <pc:docMk/>
            <pc:sldMk cId="3120223379" sldId="310"/>
            <ac:spMk id="9" creationId="{1322BCA3-31C1-4329-B0BA-4748F937B5C0}"/>
          </ac:spMkLst>
        </pc:spChg>
        <pc:spChg chg="add del">
          <ac:chgData name="Mohamed Aldura" userId="S::mgaldura@hawkmail.hfcc.edu::732b9b09-a48d-4676-ac09-19f6929ae0aa" providerId="AD" clId="Web-{9287BFA8-1F10-10AC-37E2-4EC0765DEB02}" dt="2020-05-10T22:36:06.294" v="58"/>
          <ac:spMkLst>
            <pc:docMk/>
            <pc:sldMk cId="3120223379" sldId="310"/>
            <ac:spMk id="11" creationId="{F6C1DD8F-426A-45F7-A524-5569263BE5D0}"/>
          </ac:spMkLst>
        </pc:spChg>
        <pc:spChg chg="add del">
          <ac:chgData name="Mohamed Aldura" userId="S::mgaldura@hawkmail.hfcc.edu::732b9b09-a48d-4676-ac09-19f6929ae0aa" providerId="AD" clId="Web-{9287BFA8-1F10-10AC-37E2-4EC0765DEB02}" dt="2020-05-10T22:36:06.294" v="58"/>
          <ac:spMkLst>
            <pc:docMk/>
            <pc:sldMk cId="3120223379" sldId="310"/>
            <ac:spMk id="15" creationId="{3D65D7AA-A0C8-491E-9211-059F0D299A43}"/>
          </ac:spMkLst>
        </pc:spChg>
        <pc:cxnChg chg="add del">
          <ac:chgData name="Mohamed Aldura" userId="S::mgaldura@hawkmail.hfcc.edu::732b9b09-a48d-4676-ac09-19f6929ae0aa" providerId="AD" clId="Web-{9287BFA8-1F10-10AC-37E2-4EC0765DEB02}" dt="2020-05-10T22:36:06.294" v="58"/>
          <ac:cxnSpMkLst>
            <pc:docMk/>
            <pc:sldMk cId="3120223379" sldId="310"/>
            <ac:cxnSpMk id="13" creationId="{98D39CD7-AB20-4006-930C-6368406D01E5}"/>
          </ac:cxnSpMkLst>
        </pc:cxnChg>
      </pc:sldChg>
    </pc:docChg>
  </pc:docChgLst>
  <pc:docChgLst>
    <pc:chgData name="Brian Simmons" userId="S::bpsimmons@hawkmail.hfcc.edu::d44e18bf-6ced-42d0-8c77-148185a5a86e" providerId="AD" clId="Web-{C90AD0A0-9A22-446E-9044-BF0ADF8BE5FF}"/>
    <pc:docChg chg="modSld">
      <pc:chgData name="Brian Simmons" userId="S::bpsimmons@hawkmail.hfcc.edu::d44e18bf-6ced-42d0-8c77-148185a5a86e" providerId="AD" clId="Web-{C90AD0A0-9A22-446E-9044-BF0ADF8BE5FF}" dt="2020-03-02T23:07:58.243" v="41" actId="1076"/>
      <pc:docMkLst>
        <pc:docMk/>
      </pc:docMkLst>
      <pc:sldChg chg="addSp modSp">
        <pc:chgData name="Brian Simmons" userId="S::bpsimmons@hawkmail.hfcc.edu::d44e18bf-6ced-42d0-8c77-148185a5a86e" providerId="AD" clId="Web-{C90AD0A0-9A22-446E-9044-BF0ADF8BE5FF}" dt="2020-03-02T23:07:58.243" v="41" actId="1076"/>
        <pc:sldMkLst>
          <pc:docMk/>
          <pc:sldMk cId="3848882229" sldId="280"/>
        </pc:sldMkLst>
        <pc:spChg chg="mod">
          <ac:chgData name="Brian Simmons" userId="S::bpsimmons@hawkmail.hfcc.edu::d44e18bf-6ced-42d0-8c77-148185a5a86e" providerId="AD" clId="Web-{C90AD0A0-9A22-446E-9044-BF0ADF8BE5FF}" dt="2020-03-02T23:06:51.897" v="6" actId="20577"/>
          <ac:spMkLst>
            <pc:docMk/>
            <pc:sldMk cId="3848882229" sldId="280"/>
            <ac:spMk id="3" creationId="{768AAA90-9832-426E-BB28-128F9C7D2FF6}"/>
          </ac:spMkLst>
        </pc:spChg>
        <pc:spChg chg="add mod">
          <ac:chgData name="Brian Simmons" userId="S::bpsimmons@hawkmail.hfcc.edu::d44e18bf-6ced-42d0-8c77-148185a5a86e" providerId="AD" clId="Web-{C90AD0A0-9A22-446E-9044-BF0ADF8BE5FF}" dt="2020-03-02T23:07:13.179" v="15" actId="1076"/>
          <ac:spMkLst>
            <pc:docMk/>
            <pc:sldMk cId="3848882229" sldId="280"/>
            <ac:spMk id="5" creationId="{95E5CB02-AA96-4686-9F55-9D9F9CE82A69}"/>
          </ac:spMkLst>
        </pc:spChg>
        <pc:spChg chg="add mod">
          <ac:chgData name="Brian Simmons" userId="S::bpsimmons@hawkmail.hfcc.edu::d44e18bf-6ced-42d0-8c77-148185a5a86e" providerId="AD" clId="Web-{C90AD0A0-9A22-446E-9044-BF0ADF8BE5FF}" dt="2020-03-02T23:07:58.243" v="41" actId="1076"/>
          <ac:spMkLst>
            <pc:docMk/>
            <pc:sldMk cId="3848882229" sldId="280"/>
            <ac:spMk id="6" creationId="{66F18F8E-90DF-47DE-A601-279292A768E9}"/>
          </ac:spMkLst>
        </pc:spChg>
      </pc:sldChg>
    </pc:docChg>
  </pc:docChgLst>
  <pc:docChgLst>
    <pc:chgData name="Emad Abdulaziz" userId="S::ehabdulaziz@hawkmail.hfcc.edu::8ff651d6-089c-4ad3-bf49-9e4b1b50bc9f" providerId="AD" clId="Web-{0705728F-0C12-CC99-7ECA-52A5F26F30C9}"/>
    <pc:docChg chg="addSld delSld modSld sldOrd">
      <pc:chgData name="Emad Abdulaziz" userId="S::ehabdulaziz@hawkmail.hfcc.edu::8ff651d6-089c-4ad3-bf49-9e4b1b50bc9f" providerId="AD" clId="Web-{0705728F-0C12-CC99-7ECA-52A5F26F30C9}" dt="2020-05-10T19:09:22.462" v="236"/>
      <pc:docMkLst>
        <pc:docMk/>
      </pc:docMkLst>
      <pc:sldChg chg="addSp delSp modSp">
        <pc:chgData name="Emad Abdulaziz" userId="S::ehabdulaziz@hawkmail.hfcc.edu::8ff651d6-089c-4ad3-bf49-9e4b1b50bc9f" providerId="AD" clId="Web-{0705728F-0C12-CC99-7ECA-52A5F26F30C9}" dt="2020-05-10T17:49:31.031" v="10" actId="1076"/>
        <pc:sldMkLst>
          <pc:docMk/>
          <pc:sldMk cId="3477648612" sldId="277"/>
        </pc:sldMkLst>
        <pc:picChg chg="del">
          <ac:chgData name="Emad Abdulaziz" userId="S::ehabdulaziz@hawkmail.hfcc.edu::8ff651d6-089c-4ad3-bf49-9e4b1b50bc9f" providerId="AD" clId="Web-{0705728F-0C12-CC99-7ECA-52A5F26F30C9}" dt="2020-05-10T17:49:18.390" v="9"/>
          <ac:picMkLst>
            <pc:docMk/>
            <pc:sldMk cId="3477648612" sldId="277"/>
            <ac:picMk id="9" creationId="{3ABBD5D0-07A7-43DF-BEA5-9A4F335F1337}"/>
          </ac:picMkLst>
        </pc:picChg>
        <pc:picChg chg="add mod">
          <ac:chgData name="Emad Abdulaziz" userId="S::ehabdulaziz@hawkmail.hfcc.edu::8ff651d6-089c-4ad3-bf49-9e4b1b50bc9f" providerId="AD" clId="Web-{0705728F-0C12-CC99-7ECA-52A5F26F30C9}" dt="2020-05-10T17:49:31.031" v="10" actId="1076"/>
          <ac:picMkLst>
            <pc:docMk/>
            <pc:sldMk cId="3477648612" sldId="277"/>
            <ac:picMk id="10" creationId="{70CE0211-2125-4225-9633-2888FF91B752}"/>
          </ac:picMkLst>
        </pc:picChg>
      </pc:sldChg>
      <pc:sldChg chg="addSp delSp modSp del delAnim">
        <pc:chgData name="Emad Abdulaziz" userId="S::ehabdulaziz@hawkmail.hfcc.edu::8ff651d6-089c-4ad3-bf49-9e4b1b50bc9f" providerId="AD" clId="Web-{0705728F-0C12-CC99-7ECA-52A5F26F30C9}" dt="2020-05-10T19:09:22.462" v="236"/>
        <pc:sldMkLst>
          <pc:docMk/>
          <pc:sldMk cId="2396489261" sldId="278"/>
        </pc:sldMkLst>
        <pc:spChg chg="del">
          <ac:chgData name="Emad Abdulaziz" userId="S::ehabdulaziz@hawkmail.hfcc.edu::8ff651d6-089c-4ad3-bf49-9e4b1b50bc9f" providerId="AD" clId="Web-{0705728F-0C12-CC99-7ECA-52A5F26F30C9}" dt="2020-05-10T18:25:09.569" v="185"/>
          <ac:spMkLst>
            <pc:docMk/>
            <pc:sldMk cId="2396489261" sldId="278"/>
            <ac:spMk id="2" creationId="{BB52CA1E-AE5B-4A8D-B578-07EE7BEA8DF8}"/>
          </ac:spMkLst>
        </pc:spChg>
        <pc:spChg chg="del">
          <ac:chgData name="Emad Abdulaziz" userId="S::ehabdulaziz@hawkmail.hfcc.edu::8ff651d6-089c-4ad3-bf49-9e4b1b50bc9f" providerId="AD" clId="Web-{0705728F-0C12-CC99-7ECA-52A5F26F30C9}" dt="2020-05-10T18:25:07.459" v="184"/>
          <ac:spMkLst>
            <pc:docMk/>
            <pc:sldMk cId="2396489261" sldId="278"/>
            <ac:spMk id="3" creationId="{260BD077-DF4D-40F5-A93B-8F038700D284}"/>
          </ac:spMkLst>
        </pc:spChg>
        <pc:spChg chg="del">
          <ac:chgData name="Emad Abdulaziz" userId="S::ehabdulaziz@hawkmail.hfcc.edu::8ff651d6-089c-4ad3-bf49-9e4b1b50bc9f" providerId="AD" clId="Web-{0705728F-0C12-CC99-7ECA-52A5F26F30C9}" dt="2020-05-10T18:25:01.553" v="183"/>
          <ac:spMkLst>
            <pc:docMk/>
            <pc:sldMk cId="2396489261" sldId="278"/>
            <ac:spMk id="5" creationId="{96E072CB-CE25-4A2E-8389-428229F8C5E8}"/>
          </ac:spMkLst>
        </pc:spChg>
        <pc:spChg chg="add del mod">
          <ac:chgData name="Emad Abdulaziz" userId="S::ehabdulaziz@hawkmail.hfcc.edu::8ff651d6-089c-4ad3-bf49-9e4b1b50bc9f" providerId="AD" clId="Web-{0705728F-0C12-CC99-7ECA-52A5F26F30C9}" dt="2020-05-10T18:25:15.459" v="187"/>
          <ac:spMkLst>
            <pc:docMk/>
            <pc:sldMk cId="2396489261" sldId="278"/>
            <ac:spMk id="6" creationId="{38B07CCE-9547-4CBA-A537-B66B2856BD69}"/>
          </ac:spMkLst>
        </pc:spChg>
        <pc:spChg chg="del">
          <ac:chgData name="Emad Abdulaziz" userId="S::ehabdulaziz@hawkmail.hfcc.edu::8ff651d6-089c-4ad3-bf49-9e4b1b50bc9f" providerId="AD" clId="Web-{0705728F-0C12-CC99-7ECA-52A5F26F30C9}" dt="2020-05-10T18:24:59.303" v="182"/>
          <ac:spMkLst>
            <pc:docMk/>
            <pc:sldMk cId="2396489261" sldId="278"/>
            <ac:spMk id="7" creationId="{1CC8062E-D9DB-4679-8D50-D1303F237C9E}"/>
          </ac:spMkLst>
        </pc:spChg>
        <pc:spChg chg="add del mod">
          <ac:chgData name="Emad Abdulaziz" userId="S::ehabdulaziz@hawkmail.hfcc.edu::8ff651d6-089c-4ad3-bf49-9e4b1b50bc9f" providerId="AD" clId="Web-{0705728F-0C12-CC99-7ECA-52A5F26F30C9}" dt="2020-05-10T18:25:13.928" v="186"/>
          <ac:spMkLst>
            <pc:docMk/>
            <pc:sldMk cId="2396489261" sldId="278"/>
            <ac:spMk id="9" creationId="{66CE6A34-A7C9-4F06-952F-9DF8A2A0CF6C}"/>
          </ac:spMkLst>
        </pc:spChg>
        <pc:spChg chg="del mod">
          <ac:chgData name="Emad Abdulaziz" userId="S::ehabdulaziz@hawkmail.hfcc.edu::8ff651d6-089c-4ad3-bf49-9e4b1b50bc9f" providerId="AD" clId="Web-{0705728F-0C12-CC99-7ECA-52A5F26F30C9}" dt="2020-05-10T19:09:15.461" v="235"/>
          <ac:spMkLst>
            <pc:docMk/>
            <pc:sldMk cId="2396489261" sldId="278"/>
            <ac:spMk id="11" creationId="{7A87C414-BF83-48DE-81C9-2D8A528F0E62}"/>
          </ac:spMkLst>
        </pc:spChg>
      </pc:sldChg>
      <pc:sldChg chg="modSp">
        <pc:chgData name="Emad Abdulaziz" userId="S::ehabdulaziz@hawkmail.hfcc.edu::8ff651d6-089c-4ad3-bf49-9e4b1b50bc9f" providerId="AD" clId="Web-{0705728F-0C12-CC99-7ECA-52A5F26F30C9}" dt="2020-05-10T17:47:17.043" v="6" actId="14100"/>
        <pc:sldMkLst>
          <pc:docMk/>
          <pc:sldMk cId="3848882229" sldId="280"/>
        </pc:sldMkLst>
        <pc:spChg chg="mod">
          <ac:chgData name="Emad Abdulaziz" userId="S::ehabdulaziz@hawkmail.hfcc.edu::8ff651d6-089c-4ad3-bf49-9e4b1b50bc9f" providerId="AD" clId="Web-{0705728F-0C12-CC99-7ECA-52A5F26F30C9}" dt="2020-05-10T17:47:08.120" v="5" actId="1076"/>
          <ac:spMkLst>
            <pc:docMk/>
            <pc:sldMk cId="3848882229" sldId="280"/>
            <ac:spMk id="6" creationId="{66F18F8E-90DF-47DE-A601-279292A768E9}"/>
          </ac:spMkLst>
        </pc:spChg>
        <pc:picChg chg="mod">
          <ac:chgData name="Emad Abdulaziz" userId="S::ehabdulaziz@hawkmail.hfcc.edu::8ff651d6-089c-4ad3-bf49-9e4b1b50bc9f" providerId="AD" clId="Web-{0705728F-0C12-CC99-7ECA-52A5F26F30C9}" dt="2020-05-10T17:47:17.043" v="6" actId="14100"/>
          <ac:picMkLst>
            <pc:docMk/>
            <pc:sldMk cId="3848882229" sldId="280"/>
            <ac:picMk id="10" creationId="{C26B12A4-4619-48DA-90F9-BBF66825F256}"/>
          </ac:picMkLst>
        </pc:picChg>
      </pc:sldChg>
      <pc:sldChg chg="addSp delSp del">
        <pc:chgData name="Emad Abdulaziz" userId="S::ehabdulaziz@hawkmail.hfcc.edu::8ff651d6-089c-4ad3-bf49-9e4b1b50bc9f" providerId="AD" clId="Web-{0705728F-0C12-CC99-7ECA-52A5F26F30C9}" dt="2020-05-10T17:54:22.681" v="45"/>
        <pc:sldMkLst>
          <pc:docMk/>
          <pc:sldMk cId="560399209" sldId="289"/>
        </pc:sldMkLst>
        <pc:picChg chg="add del">
          <ac:chgData name="Emad Abdulaziz" userId="S::ehabdulaziz@hawkmail.hfcc.edu::8ff651d6-089c-4ad3-bf49-9e4b1b50bc9f" providerId="AD" clId="Web-{0705728F-0C12-CC99-7ECA-52A5F26F30C9}" dt="2020-05-10T17:53:06.226" v="34"/>
          <ac:picMkLst>
            <pc:docMk/>
            <pc:sldMk cId="560399209" sldId="289"/>
            <ac:picMk id="20" creationId="{8832DD9D-8FCE-4B5E-B758-CDCBA83AD143}"/>
          </ac:picMkLst>
        </pc:picChg>
        <pc:picChg chg="add del">
          <ac:chgData name="Emad Abdulaziz" userId="S::ehabdulaziz@hawkmail.hfcc.edu::8ff651d6-089c-4ad3-bf49-9e4b1b50bc9f" providerId="AD" clId="Web-{0705728F-0C12-CC99-7ECA-52A5F26F30C9}" dt="2020-05-10T17:53:06.226" v="33"/>
          <ac:picMkLst>
            <pc:docMk/>
            <pc:sldMk cId="560399209" sldId="289"/>
            <ac:picMk id="22" creationId="{734A442A-8E99-4D11-9105-C475E61D582C}"/>
          </ac:picMkLst>
        </pc:picChg>
      </pc:sldChg>
      <pc:sldChg chg="delSp del">
        <pc:chgData name="Emad Abdulaziz" userId="S::ehabdulaziz@hawkmail.hfcc.edu::8ff651d6-089c-4ad3-bf49-9e4b1b50bc9f" providerId="AD" clId="Web-{0705728F-0C12-CC99-7ECA-52A5F26F30C9}" dt="2020-05-10T18:04:39.045" v="69"/>
        <pc:sldMkLst>
          <pc:docMk/>
          <pc:sldMk cId="3876853605" sldId="293"/>
        </pc:sldMkLst>
        <pc:spChg chg="del">
          <ac:chgData name="Emad Abdulaziz" userId="S::ehabdulaziz@hawkmail.hfcc.edu::8ff651d6-089c-4ad3-bf49-9e4b1b50bc9f" providerId="AD" clId="Web-{0705728F-0C12-CC99-7ECA-52A5F26F30C9}" dt="2020-05-10T17:47:56.169" v="7"/>
          <ac:spMkLst>
            <pc:docMk/>
            <pc:sldMk cId="3876853605" sldId="293"/>
            <ac:spMk id="3" creationId="{3287F64A-4717-4352-9109-CDF0A89A3A92}"/>
          </ac:spMkLst>
        </pc:spChg>
      </pc:sldChg>
      <pc:sldChg chg="addSp delSp modSp del">
        <pc:chgData name="Emad Abdulaziz" userId="S::ehabdulaziz@hawkmail.hfcc.edu::8ff651d6-089c-4ad3-bf49-9e4b1b50bc9f" providerId="AD" clId="Web-{0705728F-0C12-CC99-7ECA-52A5F26F30C9}" dt="2020-05-10T18:24:50.006" v="181"/>
        <pc:sldMkLst>
          <pc:docMk/>
          <pc:sldMk cId="1908856458" sldId="294"/>
        </pc:sldMkLst>
        <pc:spChg chg="del">
          <ac:chgData name="Emad Abdulaziz" userId="S::ehabdulaziz@hawkmail.hfcc.edu::8ff651d6-089c-4ad3-bf49-9e4b1b50bc9f" providerId="AD" clId="Web-{0705728F-0C12-CC99-7ECA-52A5F26F30C9}" dt="2020-05-10T18:21:34.406" v="153"/>
          <ac:spMkLst>
            <pc:docMk/>
            <pc:sldMk cId="1908856458" sldId="294"/>
            <ac:spMk id="2" creationId="{C8001A3C-623B-48FE-BD98-0A2F93D02BB6}"/>
          </ac:spMkLst>
        </pc:spChg>
        <pc:spChg chg="del">
          <ac:chgData name="Emad Abdulaziz" userId="S::ehabdulaziz@hawkmail.hfcc.edu::8ff651d6-089c-4ad3-bf49-9e4b1b50bc9f" providerId="AD" clId="Web-{0705728F-0C12-CC99-7ECA-52A5F26F30C9}" dt="2020-05-10T18:15:59.082" v="152"/>
          <ac:spMkLst>
            <pc:docMk/>
            <pc:sldMk cId="1908856458" sldId="294"/>
            <ac:spMk id="3" creationId="{F7C6911F-649A-4172-A0F9-A117CDAF2674}"/>
          </ac:spMkLst>
        </pc:spChg>
        <pc:picChg chg="add mod">
          <ac:chgData name="Emad Abdulaziz" userId="S::ehabdulaziz@hawkmail.hfcc.edu::8ff651d6-089c-4ad3-bf49-9e4b1b50bc9f" providerId="AD" clId="Web-{0705728F-0C12-CC99-7ECA-52A5F26F30C9}" dt="2020-05-10T18:23:27.409" v="160" actId="14100"/>
          <ac:picMkLst>
            <pc:docMk/>
            <pc:sldMk cId="1908856458" sldId="294"/>
            <ac:picMk id="4" creationId="{305496A7-EC77-4403-AA77-1462F5D5E958}"/>
          </ac:picMkLst>
        </pc:picChg>
        <pc:picChg chg="add mod">
          <ac:chgData name="Emad Abdulaziz" userId="S::ehabdulaziz@hawkmail.hfcc.edu::8ff651d6-089c-4ad3-bf49-9e4b1b50bc9f" providerId="AD" clId="Web-{0705728F-0C12-CC99-7ECA-52A5F26F30C9}" dt="2020-05-10T18:23:16.643" v="157" actId="1076"/>
          <ac:picMkLst>
            <pc:docMk/>
            <pc:sldMk cId="1908856458" sldId="294"/>
            <ac:picMk id="6" creationId="{296B2EC1-EC75-416A-90D5-03E4A99152A3}"/>
          </ac:picMkLst>
        </pc:picChg>
      </pc:sldChg>
      <pc:sldChg chg="modSp">
        <pc:chgData name="Emad Abdulaziz" userId="S::ehabdulaziz@hawkmail.hfcc.edu::8ff651d6-089c-4ad3-bf49-9e4b1b50bc9f" providerId="AD" clId="Web-{0705728F-0C12-CC99-7ECA-52A5F26F30C9}" dt="2020-05-10T17:57:35.562" v="53" actId="1076"/>
        <pc:sldMkLst>
          <pc:docMk/>
          <pc:sldMk cId="991906617" sldId="295"/>
        </pc:sldMkLst>
        <pc:spChg chg="mod">
          <ac:chgData name="Emad Abdulaziz" userId="S::ehabdulaziz@hawkmail.hfcc.edu::8ff651d6-089c-4ad3-bf49-9e4b1b50bc9f" providerId="AD" clId="Web-{0705728F-0C12-CC99-7ECA-52A5F26F30C9}" dt="2020-05-10T17:57:03.421" v="47" actId="1076"/>
          <ac:spMkLst>
            <pc:docMk/>
            <pc:sldMk cId="991906617" sldId="295"/>
            <ac:spMk id="3" creationId="{32AFDFC8-80D0-4E11-AC10-DD3B1501F37D}"/>
          </ac:spMkLst>
        </pc:spChg>
        <pc:spChg chg="mod">
          <ac:chgData name="Emad Abdulaziz" userId="S::ehabdulaziz@hawkmail.hfcc.edu::8ff651d6-089c-4ad3-bf49-9e4b1b50bc9f" providerId="AD" clId="Web-{0705728F-0C12-CC99-7ECA-52A5F26F30C9}" dt="2020-05-10T17:57:08.202" v="49" actId="1076"/>
          <ac:spMkLst>
            <pc:docMk/>
            <pc:sldMk cId="991906617" sldId="295"/>
            <ac:spMk id="4" creationId="{6ADCE90B-38D4-453E-B102-9C3243061B18}"/>
          </ac:spMkLst>
        </pc:spChg>
        <pc:picChg chg="mod">
          <ac:chgData name="Emad Abdulaziz" userId="S::ehabdulaziz@hawkmail.hfcc.edu::8ff651d6-089c-4ad3-bf49-9e4b1b50bc9f" providerId="AD" clId="Web-{0705728F-0C12-CC99-7ECA-52A5F26F30C9}" dt="2020-05-10T17:57:35.562" v="53" actId="1076"/>
          <ac:picMkLst>
            <pc:docMk/>
            <pc:sldMk cId="991906617" sldId="295"/>
            <ac:picMk id="15" creationId="{0C74E74D-0CAB-456B-9233-E7861DA8189F}"/>
          </ac:picMkLst>
        </pc:picChg>
      </pc:sldChg>
      <pc:sldChg chg="addSp delSp modSp add del ord replId">
        <pc:chgData name="Emad Abdulaziz" userId="S::ehabdulaziz@hawkmail.hfcc.edu::8ff651d6-089c-4ad3-bf49-9e4b1b50bc9f" providerId="AD" clId="Web-{0705728F-0C12-CC99-7ECA-52A5F26F30C9}" dt="2020-05-10T18:05:46" v="70"/>
        <pc:sldMkLst>
          <pc:docMk/>
          <pc:sldMk cId="3276270882" sldId="300"/>
        </pc:sldMkLst>
        <pc:spChg chg="del">
          <ac:chgData name="Emad Abdulaziz" userId="S::ehabdulaziz@hawkmail.hfcc.edu::8ff651d6-089c-4ad3-bf49-9e4b1b50bc9f" providerId="AD" clId="Web-{0705728F-0C12-CC99-7ECA-52A5F26F30C9}" dt="2020-05-10T17:51:25.504" v="13"/>
          <ac:spMkLst>
            <pc:docMk/>
            <pc:sldMk cId="3276270882" sldId="300"/>
            <ac:spMk id="2" creationId="{BB52CA1E-AE5B-4A8D-B578-07EE7BEA8DF8}"/>
          </ac:spMkLst>
        </pc:spChg>
        <pc:spChg chg="del">
          <ac:chgData name="Emad Abdulaziz" userId="S::ehabdulaziz@hawkmail.hfcc.edu::8ff651d6-089c-4ad3-bf49-9e4b1b50bc9f" providerId="AD" clId="Web-{0705728F-0C12-CC99-7ECA-52A5F26F30C9}" dt="2020-05-10T17:51:28.285" v="14"/>
          <ac:spMkLst>
            <pc:docMk/>
            <pc:sldMk cId="3276270882" sldId="300"/>
            <ac:spMk id="3" creationId="{260BD077-DF4D-40F5-A93B-8F038700D284}"/>
          </ac:spMkLst>
        </pc:spChg>
        <pc:spChg chg="add del mod">
          <ac:chgData name="Emad Abdulaziz" userId="S::ehabdulaziz@hawkmail.hfcc.edu::8ff651d6-089c-4ad3-bf49-9e4b1b50bc9f" providerId="AD" clId="Web-{0705728F-0C12-CC99-7ECA-52A5F26F30C9}" dt="2020-05-10T17:51:43.317" v="24"/>
          <ac:spMkLst>
            <pc:docMk/>
            <pc:sldMk cId="3276270882" sldId="300"/>
            <ac:spMk id="5" creationId="{0988FF85-9311-439A-A270-AB4C129FB1C8}"/>
          </ac:spMkLst>
        </pc:spChg>
        <pc:spChg chg="add del mod">
          <ac:chgData name="Emad Abdulaziz" userId="S::ehabdulaziz@hawkmail.hfcc.edu::8ff651d6-089c-4ad3-bf49-9e4b1b50bc9f" providerId="AD" clId="Web-{0705728F-0C12-CC99-7ECA-52A5F26F30C9}" dt="2020-05-10T17:51:44.520" v="25"/>
          <ac:spMkLst>
            <pc:docMk/>
            <pc:sldMk cId="3276270882" sldId="300"/>
            <ac:spMk id="7" creationId="{61285048-4E88-4153-91B9-A1547E900BB4}"/>
          </ac:spMkLst>
        </pc:spChg>
        <pc:spChg chg="add">
          <ac:chgData name="Emad Abdulaziz" userId="S::ehabdulaziz@hawkmail.hfcc.edu::8ff651d6-089c-4ad3-bf49-9e4b1b50bc9f" providerId="AD" clId="Web-{0705728F-0C12-CC99-7ECA-52A5F26F30C9}" dt="2020-05-10T17:51:39.348" v="18"/>
          <ac:spMkLst>
            <pc:docMk/>
            <pc:sldMk cId="3276270882" sldId="300"/>
            <ac:spMk id="15" creationId="{5162B21F-6B9E-4B47-9E0D-2AE94EE18CF3}"/>
          </ac:spMkLst>
        </pc:spChg>
        <pc:spChg chg="add">
          <ac:chgData name="Emad Abdulaziz" userId="S::ehabdulaziz@hawkmail.hfcc.edu::8ff651d6-089c-4ad3-bf49-9e4b1b50bc9f" providerId="AD" clId="Web-{0705728F-0C12-CC99-7ECA-52A5F26F30C9}" dt="2020-05-10T17:51:39.348" v="19"/>
          <ac:spMkLst>
            <pc:docMk/>
            <pc:sldMk cId="3276270882" sldId="300"/>
            <ac:spMk id="17" creationId="{83A8D8FB-A126-4A98-80EC-2DCA76E20B79}"/>
          </ac:spMkLst>
        </pc:spChg>
        <pc:spChg chg="add">
          <ac:chgData name="Emad Abdulaziz" userId="S::ehabdulaziz@hawkmail.hfcc.edu::8ff651d6-089c-4ad3-bf49-9e4b1b50bc9f" providerId="AD" clId="Web-{0705728F-0C12-CC99-7ECA-52A5F26F30C9}" dt="2020-05-10T17:51:39.363" v="20"/>
          <ac:spMkLst>
            <pc:docMk/>
            <pc:sldMk cId="3276270882" sldId="300"/>
            <ac:spMk id="19" creationId="{CE771610-C1A1-477C-B427-4866511E5964}"/>
          </ac:spMkLst>
        </pc:spChg>
        <pc:spChg chg="add">
          <ac:chgData name="Emad Abdulaziz" userId="S::ehabdulaziz@hawkmail.hfcc.edu::8ff651d6-089c-4ad3-bf49-9e4b1b50bc9f" providerId="AD" clId="Web-{0705728F-0C12-CC99-7ECA-52A5F26F30C9}" dt="2020-05-10T17:51:39.363" v="21"/>
          <ac:spMkLst>
            <pc:docMk/>
            <pc:sldMk cId="3276270882" sldId="300"/>
            <ac:spMk id="21" creationId="{339AE37A-8060-4C6C-84BE-92B6199323C6}"/>
          </ac:spMkLst>
        </pc:spChg>
        <pc:spChg chg="add">
          <ac:chgData name="Emad Abdulaziz" userId="S::ehabdulaziz@hawkmail.hfcc.edu::8ff651d6-089c-4ad3-bf49-9e4b1b50bc9f" providerId="AD" clId="Web-{0705728F-0C12-CC99-7ECA-52A5F26F30C9}" dt="2020-05-10T17:51:39.410" v="23"/>
          <ac:spMkLst>
            <pc:docMk/>
            <pc:sldMk cId="3276270882" sldId="300"/>
            <ac:spMk id="25" creationId="{5D5AADE9-FA3C-4130-92AD-A665BCBC6D68}"/>
          </ac:spMkLst>
        </pc:spChg>
        <pc:picChg chg="add">
          <ac:chgData name="Emad Abdulaziz" userId="S::ehabdulaziz@hawkmail.hfcc.edu::8ff651d6-089c-4ad3-bf49-9e4b1b50bc9f" providerId="AD" clId="Web-{0705728F-0C12-CC99-7ECA-52A5F26F30C9}" dt="2020-05-10T17:51:39.285" v="15"/>
          <ac:picMkLst>
            <pc:docMk/>
            <pc:sldMk cId="3276270882" sldId="300"/>
            <ac:picMk id="9" creationId="{1899BFA2-E951-4D5E-BB62-5639D47BAE3F}"/>
          </ac:picMkLst>
        </pc:picChg>
        <pc:picChg chg="add mod">
          <ac:chgData name="Emad Abdulaziz" userId="S::ehabdulaziz@hawkmail.hfcc.edu::8ff651d6-089c-4ad3-bf49-9e4b1b50bc9f" providerId="AD" clId="Web-{0705728F-0C12-CC99-7ECA-52A5F26F30C9}" dt="2020-05-10T17:52:13.755" v="30" actId="1076"/>
          <ac:picMkLst>
            <pc:docMk/>
            <pc:sldMk cId="3276270882" sldId="300"/>
            <ac:picMk id="11" creationId="{A33EB212-21B5-4F3F-A250-9D90F310A5FD}"/>
          </ac:picMkLst>
        </pc:picChg>
        <pc:picChg chg="add">
          <ac:chgData name="Emad Abdulaziz" userId="S::ehabdulaziz@hawkmail.hfcc.edu::8ff651d6-089c-4ad3-bf49-9e4b1b50bc9f" providerId="AD" clId="Web-{0705728F-0C12-CC99-7ECA-52A5F26F30C9}" dt="2020-05-10T17:51:39.332" v="17"/>
          <ac:picMkLst>
            <pc:docMk/>
            <pc:sldMk cId="3276270882" sldId="300"/>
            <ac:picMk id="13" creationId="{70119B25-0E85-4979-BE91-877AFA79F90D}"/>
          </ac:picMkLst>
        </pc:picChg>
        <pc:picChg chg="add">
          <ac:chgData name="Emad Abdulaziz" userId="S::ehabdulaziz@hawkmail.hfcc.edu::8ff651d6-089c-4ad3-bf49-9e4b1b50bc9f" providerId="AD" clId="Web-{0705728F-0C12-CC99-7ECA-52A5F26F30C9}" dt="2020-05-10T17:51:39.410" v="22"/>
          <ac:picMkLst>
            <pc:docMk/>
            <pc:sldMk cId="3276270882" sldId="300"/>
            <ac:picMk id="23" creationId="{47CE7C13-483B-42AE-B082-558C4FE92B9B}"/>
          </ac:picMkLst>
        </pc:picChg>
        <pc:picChg chg="add mod">
          <ac:chgData name="Emad Abdulaziz" userId="S::ehabdulaziz@hawkmail.hfcc.edu::8ff651d6-089c-4ad3-bf49-9e4b1b50bc9f" providerId="AD" clId="Web-{0705728F-0C12-CC99-7ECA-52A5F26F30C9}" dt="2020-05-10T17:51:57.286" v="28" actId="1076"/>
          <ac:picMkLst>
            <pc:docMk/>
            <pc:sldMk cId="3276270882" sldId="300"/>
            <ac:picMk id="27" creationId="{EFCE20D7-937C-47CD-8ED3-24E0B84D791E}"/>
          </ac:picMkLst>
        </pc:picChg>
        <pc:picChg chg="add mod">
          <ac:chgData name="Emad Abdulaziz" userId="S::ehabdulaziz@hawkmail.hfcc.edu::8ff651d6-089c-4ad3-bf49-9e4b1b50bc9f" providerId="AD" clId="Web-{0705728F-0C12-CC99-7ECA-52A5F26F30C9}" dt="2020-05-10T17:51:57.286" v="29" actId="1076"/>
          <ac:picMkLst>
            <pc:docMk/>
            <pc:sldMk cId="3276270882" sldId="300"/>
            <ac:picMk id="29" creationId="{7AAEEC6B-9A70-4D13-B817-8631CB03FE35}"/>
          </ac:picMkLst>
        </pc:picChg>
      </pc:sldChg>
      <pc:sldChg chg="addSp delSp modSp add replId">
        <pc:chgData name="Emad Abdulaziz" userId="S::ehabdulaziz@hawkmail.hfcc.edu::8ff651d6-089c-4ad3-bf49-9e4b1b50bc9f" providerId="AD" clId="Web-{0705728F-0C12-CC99-7ECA-52A5F26F30C9}" dt="2020-05-10T17:54:12.775" v="44"/>
        <pc:sldMkLst>
          <pc:docMk/>
          <pc:sldMk cId="1470063478" sldId="301"/>
        </pc:sldMkLst>
        <pc:spChg chg="del">
          <ac:chgData name="Emad Abdulaziz" userId="S::ehabdulaziz@hawkmail.hfcc.edu::8ff651d6-089c-4ad3-bf49-9e4b1b50bc9f" providerId="AD" clId="Web-{0705728F-0C12-CC99-7ECA-52A5F26F30C9}" dt="2020-05-10T17:53:22.351" v="38"/>
          <ac:spMkLst>
            <pc:docMk/>
            <pc:sldMk cId="1470063478" sldId="301"/>
            <ac:spMk id="2" creationId="{BB52CA1E-AE5B-4A8D-B578-07EE7BEA8DF8}"/>
          </ac:spMkLst>
        </pc:spChg>
        <pc:spChg chg="del">
          <ac:chgData name="Emad Abdulaziz" userId="S::ehabdulaziz@hawkmail.hfcc.edu::8ff651d6-089c-4ad3-bf49-9e4b1b50bc9f" providerId="AD" clId="Web-{0705728F-0C12-CC99-7ECA-52A5F26F30C9}" dt="2020-05-10T17:53:18.335" v="36"/>
          <ac:spMkLst>
            <pc:docMk/>
            <pc:sldMk cId="1470063478" sldId="301"/>
            <ac:spMk id="3" creationId="{260BD077-DF4D-40F5-A93B-8F038700D284}"/>
          </ac:spMkLst>
        </pc:spChg>
        <pc:spChg chg="add del mod">
          <ac:chgData name="Emad Abdulaziz" userId="S::ehabdulaziz@hawkmail.hfcc.edu::8ff651d6-089c-4ad3-bf49-9e4b1b50bc9f" providerId="AD" clId="Web-{0705728F-0C12-CC99-7ECA-52A5F26F30C9}" dt="2020-05-10T17:53:20.710" v="37"/>
          <ac:spMkLst>
            <pc:docMk/>
            <pc:sldMk cId="1470063478" sldId="301"/>
            <ac:spMk id="5" creationId="{1036C75B-86D9-4891-8A37-E3E20FB02933}"/>
          </ac:spMkLst>
        </pc:spChg>
        <pc:spChg chg="add del mod">
          <ac:chgData name="Emad Abdulaziz" userId="S::ehabdulaziz@hawkmail.hfcc.edu::8ff651d6-089c-4ad3-bf49-9e4b1b50bc9f" providerId="AD" clId="Web-{0705728F-0C12-CC99-7ECA-52A5F26F30C9}" dt="2020-05-10T17:53:23.726" v="39"/>
          <ac:spMkLst>
            <pc:docMk/>
            <pc:sldMk cId="1470063478" sldId="301"/>
            <ac:spMk id="7" creationId="{54C9BCB9-CAB4-4860-B5A2-FD408E11E00C}"/>
          </ac:spMkLst>
        </pc:spChg>
        <pc:spChg chg="add mod">
          <ac:chgData name="Emad Abdulaziz" userId="S::ehabdulaziz@hawkmail.hfcc.edu::8ff651d6-089c-4ad3-bf49-9e4b1b50bc9f" providerId="AD" clId="Web-{0705728F-0C12-CC99-7ECA-52A5F26F30C9}" dt="2020-05-10T17:54:12.743" v="43"/>
          <ac:spMkLst>
            <pc:docMk/>
            <pc:sldMk cId="1470063478" sldId="301"/>
            <ac:spMk id="19" creationId="{79ADCB54-5691-4442-B149-AB292339E893}"/>
          </ac:spMkLst>
        </pc:spChg>
        <pc:spChg chg="add mod">
          <ac:chgData name="Emad Abdulaziz" userId="S::ehabdulaziz@hawkmail.hfcc.edu::8ff651d6-089c-4ad3-bf49-9e4b1b50bc9f" providerId="AD" clId="Web-{0705728F-0C12-CC99-7ECA-52A5F26F30C9}" dt="2020-05-10T17:54:12.775" v="44"/>
          <ac:spMkLst>
            <pc:docMk/>
            <pc:sldMk cId="1470063478" sldId="301"/>
            <ac:spMk id="21" creationId="{DA709059-679A-4F22-9D45-BDE7FEDDBE60}"/>
          </ac:spMkLst>
        </pc:spChg>
        <pc:graphicFrameChg chg="add">
          <ac:chgData name="Emad Abdulaziz" userId="S::ehabdulaziz@hawkmail.hfcc.edu::8ff651d6-089c-4ad3-bf49-9e4b1b50bc9f" providerId="AD" clId="Web-{0705728F-0C12-CC99-7ECA-52A5F26F30C9}" dt="2020-05-10T17:53:41.946" v="41"/>
          <ac:graphicFrameMkLst>
            <pc:docMk/>
            <pc:sldMk cId="1470063478" sldId="301"/>
            <ac:graphicFrameMk id="9" creationId="{76770A21-3498-4961-A54C-D2A51943C0BF}"/>
          </ac:graphicFrameMkLst>
        </pc:graphicFrameChg>
      </pc:sldChg>
      <pc:sldChg chg="add del replId">
        <pc:chgData name="Emad Abdulaziz" userId="S::ehabdulaziz@hawkmail.hfcc.edu::8ff651d6-089c-4ad3-bf49-9e4b1b50bc9f" providerId="AD" clId="Web-{0705728F-0C12-CC99-7ECA-52A5F26F30C9}" dt="2020-05-10T17:53:46.868" v="42"/>
        <pc:sldMkLst>
          <pc:docMk/>
          <pc:sldMk cId="3161972898" sldId="302"/>
        </pc:sldMkLst>
      </pc:sldChg>
      <pc:sldChg chg="addSp delSp modSp add replId delAnim">
        <pc:chgData name="Emad Abdulaziz" userId="S::ehabdulaziz@hawkmail.hfcc.edu::8ff651d6-089c-4ad3-bf49-9e4b1b50bc9f" providerId="AD" clId="Web-{0705728F-0C12-CC99-7ECA-52A5F26F30C9}" dt="2020-05-10T18:08:15.833" v="151" actId="1076"/>
        <pc:sldMkLst>
          <pc:docMk/>
          <pc:sldMk cId="3896995581" sldId="302"/>
        </pc:sldMkLst>
        <pc:spChg chg="del mod">
          <ac:chgData name="Emad Abdulaziz" userId="S::ehabdulaziz@hawkmail.hfcc.edu::8ff651d6-089c-4ad3-bf49-9e4b1b50bc9f" providerId="AD" clId="Web-{0705728F-0C12-CC99-7ECA-52A5F26F30C9}" dt="2020-05-10T18:02:49.901" v="60"/>
          <ac:spMkLst>
            <pc:docMk/>
            <pc:sldMk cId="3896995581" sldId="302"/>
            <ac:spMk id="2" creationId="{BB52CA1E-AE5B-4A8D-B578-07EE7BEA8DF8}"/>
          </ac:spMkLst>
        </pc:spChg>
        <pc:spChg chg="add del mod">
          <ac:chgData name="Emad Abdulaziz" userId="S::ehabdulaziz@hawkmail.hfcc.edu::8ff651d6-089c-4ad3-bf49-9e4b1b50bc9f" providerId="AD" clId="Web-{0705728F-0C12-CC99-7ECA-52A5F26F30C9}" dt="2020-05-10T18:02:52.713" v="61"/>
          <ac:spMkLst>
            <pc:docMk/>
            <pc:sldMk cId="3896995581" sldId="302"/>
            <ac:spMk id="28" creationId="{36257DBC-F0DB-49AD-81D0-CE580291D594}"/>
          </ac:spMkLst>
        </pc:spChg>
        <pc:spChg chg="add del mod">
          <ac:chgData name="Emad Abdulaziz" userId="S::ehabdulaziz@hawkmail.hfcc.edu::8ff651d6-089c-4ad3-bf49-9e4b1b50bc9f" providerId="AD" clId="Web-{0705728F-0C12-CC99-7ECA-52A5F26F30C9}" dt="2020-05-10T18:07:42.973" v="93"/>
          <ac:spMkLst>
            <pc:docMk/>
            <pc:sldMk cId="3896995581" sldId="302"/>
            <ac:spMk id="31" creationId="{F2802994-DA2E-4342-A5AB-42390A8F3E04}"/>
          </ac:spMkLst>
        </pc:spChg>
        <pc:spChg chg="add mod">
          <ac:chgData name="Emad Abdulaziz" userId="S::ehabdulaziz@hawkmail.hfcc.edu::8ff651d6-089c-4ad3-bf49-9e4b1b50bc9f" providerId="AD" clId="Web-{0705728F-0C12-CC99-7ECA-52A5F26F30C9}" dt="2020-05-10T18:08:15.833" v="151" actId="1076"/>
          <ac:spMkLst>
            <pc:docMk/>
            <pc:sldMk cId="3896995581" sldId="302"/>
            <ac:spMk id="32" creationId="{D13261D2-F61B-4B3D-BCC6-D961476FE637}"/>
          </ac:spMkLst>
        </pc:spChg>
        <pc:spChg chg="add del mod">
          <ac:chgData name="Emad Abdulaziz" userId="S::ehabdulaziz@hawkmail.hfcc.edu::8ff651d6-089c-4ad3-bf49-9e4b1b50bc9f" providerId="AD" clId="Web-{0705728F-0C12-CC99-7ECA-52A5F26F30C9}" dt="2020-05-10T18:07:51.363" v="96"/>
          <ac:spMkLst>
            <pc:docMk/>
            <pc:sldMk cId="3896995581" sldId="302"/>
            <ac:spMk id="36" creationId="{777171AD-F382-4174-8FF3-CF675926FA61}"/>
          </ac:spMkLst>
        </pc:spChg>
        <pc:graphicFrameChg chg="del">
          <ac:chgData name="Emad Abdulaziz" userId="S::ehabdulaziz@hawkmail.hfcc.edu::8ff651d6-089c-4ad3-bf49-9e4b1b50bc9f" providerId="AD" clId="Web-{0705728F-0C12-CC99-7ECA-52A5F26F30C9}" dt="2020-05-10T18:02:46.666" v="56"/>
          <ac:graphicFrameMkLst>
            <pc:docMk/>
            <pc:sldMk cId="3896995581" sldId="302"/>
            <ac:graphicFrameMk id="276" creationId="{462828EB-0C44-4737-8908-2278B089D7FF}"/>
          </ac:graphicFrameMkLst>
        </pc:graphicFrameChg>
        <pc:picChg chg="add mod">
          <ac:chgData name="Emad Abdulaziz" userId="S::ehabdulaziz@hawkmail.hfcc.edu::8ff651d6-089c-4ad3-bf49-9e4b1b50bc9f" providerId="AD" clId="Web-{0705728F-0C12-CC99-7ECA-52A5F26F30C9}" dt="2020-05-10T18:07:48.535" v="95" actId="1076"/>
          <ac:picMkLst>
            <pc:docMk/>
            <pc:sldMk cId="3896995581" sldId="302"/>
            <ac:picMk id="29" creationId="{D06CFF25-7968-4E03-B414-429AA8A9798C}"/>
          </ac:picMkLst>
        </pc:picChg>
        <pc:picChg chg="del">
          <ac:chgData name="Emad Abdulaziz" userId="S::ehabdulaziz@hawkmail.hfcc.edu::8ff651d6-089c-4ad3-bf49-9e4b1b50bc9f" providerId="AD" clId="Web-{0705728F-0C12-CC99-7ECA-52A5F26F30C9}" dt="2020-05-10T18:02:45.463" v="55"/>
          <ac:picMkLst>
            <pc:docMk/>
            <pc:sldMk cId="3896995581" sldId="302"/>
            <ac:picMk id="44" creationId="{02ACB7C2-964C-4AF1-BB98-FC87A538DDD1}"/>
          </ac:picMkLst>
        </pc:picChg>
      </pc:sldChg>
      <pc:sldChg chg="addSp delSp modSp add ord replId addAnim delAnim modAnim">
        <pc:chgData name="Emad Abdulaziz" userId="S::ehabdulaziz@hawkmail.hfcc.edu::8ff651d6-089c-4ad3-bf49-9e4b1b50bc9f" providerId="AD" clId="Web-{0705728F-0C12-CC99-7ECA-52A5F26F30C9}" dt="2020-05-10T19:09:08.852" v="234" actId="1076"/>
        <pc:sldMkLst>
          <pc:docMk/>
          <pc:sldMk cId="3105382781" sldId="304"/>
        </pc:sldMkLst>
        <pc:spChg chg="del">
          <ac:chgData name="Emad Abdulaziz" userId="S::ehabdulaziz@hawkmail.hfcc.edu::8ff651d6-089c-4ad3-bf49-9e4b1b50bc9f" providerId="AD" clId="Web-{0705728F-0C12-CC99-7ECA-52A5F26F30C9}" dt="2020-05-10T18:23:57.598" v="173"/>
          <ac:spMkLst>
            <pc:docMk/>
            <pc:sldMk cId="3105382781" sldId="304"/>
            <ac:spMk id="2" creationId="{BB52CA1E-AE5B-4A8D-B578-07EE7BEA8DF8}"/>
          </ac:spMkLst>
        </pc:spChg>
        <pc:spChg chg="del">
          <ac:chgData name="Emad Abdulaziz" userId="S::ehabdulaziz@hawkmail.hfcc.edu::8ff651d6-089c-4ad3-bf49-9e4b1b50bc9f" providerId="AD" clId="Web-{0705728F-0C12-CC99-7ECA-52A5F26F30C9}" dt="2020-05-10T18:23:56.082" v="172"/>
          <ac:spMkLst>
            <pc:docMk/>
            <pc:sldMk cId="3105382781" sldId="304"/>
            <ac:spMk id="3" creationId="{260BD077-DF4D-40F5-A93B-8F038700D284}"/>
          </ac:spMkLst>
        </pc:spChg>
        <pc:spChg chg="del mod">
          <ac:chgData name="Emad Abdulaziz" userId="S::ehabdulaziz@hawkmail.hfcc.edu::8ff651d6-089c-4ad3-bf49-9e4b1b50bc9f" providerId="AD" clId="Web-{0705728F-0C12-CC99-7ECA-52A5F26F30C9}" dt="2020-05-10T18:23:51.847" v="170"/>
          <ac:spMkLst>
            <pc:docMk/>
            <pc:sldMk cId="3105382781" sldId="304"/>
            <ac:spMk id="5" creationId="{96E072CB-CE25-4A2E-8389-428229F8C5E8}"/>
          </ac:spMkLst>
        </pc:spChg>
        <pc:spChg chg="add del mod">
          <ac:chgData name="Emad Abdulaziz" userId="S::ehabdulaziz@hawkmail.hfcc.edu::8ff651d6-089c-4ad3-bf49-9e4b1b50bc9f" providerId="AD" clId="Web-{0705728F-0C12-CC99-7ECA-52A5F26F30C9}" dt="2020-05-10T18:59:59.561" v="223"/>
          <ac:spMkLst>
            <pc:docMk/>
            <pc:sldMk cId="3105382781" sldId="304"/>
            <ac:spMk id="6" creationId="{31F52EFF-CF00-49DE-8E4D-A038EF739695}"/>
          </ac:spMkLst>
        </pc:spChg>
        <pc:spChg chg="del">
          <ac:chgData name="Emad Abdulaziz" userId="S::ehabdulaziz@hawkmail.hfcc.edu::8ff651d6-089c-4ad3-bf49-9e4b1b50bc9f" providerId="AD" clId="Web-{0705728F-0C12-CC99-7ECA-52A5F26F30C9}" dt="2020-05-10T18:23:47.972" v="163"/>
          <ac:spMkLst>
            <pc:docMk/>
            <pc:sldMk cId="3105382781" sldId="304"/>
            <ac:spMk id="7" creationId="{1CC8062E-D9DB-4679-8D50-D1303F237C9E}"/>
          </ac:spMkLst>
        </pc:spChg>
        <pc:spChg chg="add mod">
          <ac:chgData name="Emad Abdulaziz" userId="S::ehabdulaziz@hawkmail.hfcc.edu::8ff651d6-089c-4ad3-bf49-9e4b1b50bc9f" providerId="AD" clId="Web-{0705728F-0C12-CC99-7ECA-52A5F26F30C9}" dt="2020-05-10T18:27:25.698" v="219" actId="20577"/>
          <ac:spMkLst>
            <pc:docMk/>
            <pc:sldMk cId="3105382781" sldId="304"/>
            <ac:spMk id="9" creationId="{556E3966-8A31-4E2C-ADEA-B0322D3463C9}"/>
          </ac:spMkLst>
        </pc:spChg>
        <pc:spChg chg="del">
          <ac:chgData name="Emad Abdulaziz" userId="S::ehabdulaziz@hawkmail.hfcc.edu::8ff651d6-089c-4ad3-bf49-9e4b1b50bc9f" providerId="AD" clId="Web-{0705728F-0C12-CC99-7ECA-52A5F26F30C9}" dt="2020-05-10T18:23:54.255" v="171"/>
          <ac:spMkLst>
            <pc:docMk/>
            <pc:sldMk cId="3105382781" sldId="304"/>
            <ac:spMk id="11" creationId="{7A87C414-BF83-48DE-81C9-2D8A528F0E62}"/>
          </ac:spMkLst>
        </pc:spChg>
        <pc:picChg chg="add mod ord">
          <ac:chgData name="Emad Abdulaziz" userId="S::ehabdulaziz@hawkmail.hfcc.edu::8ff651d6-089c-4ad3-bf49-9e4b1b50bc9f" providerId="AD" clId="Web-{0705728F-0C12-CC99-7ECA-52A5F26F30C9}" dt="2020-05-10T19:09:08.852" v="234" actId="1076"/>
          <ac:picMkLst>
            <pc:docMk/>
            <pc:sldMk cId="3105382781" sldId="304"/>
            <ac:picMk id="2" creationId="{41A54877-88DF-490E-80A4-7274FED422E3}"/>
          </ac:picMkLst>
        </pc:picChg>
        <pc:picChg chg="add mod ord">
          <ac:chgData name="Emad Abdulaziz" userId="S::ehabdulaziz@hawkmail.hfcc.edu::8ff651d6-089c-4ad3-bf49-9e4b1b50bc9f" providerId="AD" clId="Web-{0705728F-0C12-CC99-7ECA-52A5F26F30C9}" dt="2020-05-10T19:00:08.686" v="226"/>
          <ac:picMkLst>
            <pc:docMk/>
            <pc:sldMk cId="3105382781" sldId="304"/>
            <ac:picMk id="10" creationId="{2143494B-0DE2-47FC-B4CE-3F5B761B1FB4}"/>
          </ac:picMkLst>
        </pc:picChg>
        <pc:picChg chg="add del mod">
          <ac:chgData name="Emad Abdulaziz" userId="S::ehabdulaziz@hawkmail.hfcc.edu::8ff651d6-089c-4ad3-bf49-9e4b1b50bc9f" providerId="AD" clId="Web-{0705728F-0C12-CC99-7ECA-52A5F26F30C9}" dt="2020-05-10T19:00:11.826" v="228"/>
          <ac:picMkLst>
            <pc:docMk/>
            <pc:sldMk cId="3105382781" sldId="304"/>
            <ac:picMk id="14" creationId="{40DB8642-193A-43FA-ADF2-8B5E63B139E2}"/>
          </ac:picMkLst>
        </pc:picChg>
      </pc:sldChg>
    </pc:docChg>
  </pc:docChgLst>
  <pc:docChgLst>
    <pc:chgData name="Brian Simmons" userId="S::bpsimmons@hawkmail.hfcc.edu::d44e18bf-6ced-42d0-8c77-148185a5a86e" providerId="AD" clId="Web-{8711C8A9-178E-4C8F-8EB5-B5D2CFC6A991}"/>
    <pc:docChg chg="modSld">
      <pc:chgData name="Brian Simmons" userId="S::bpsimmons@hawkmail.hfcc.edu::d44e18bf-6ced-42d0-8c77-148185a5a86e" providerId="AD" clId="Web-{8711C8A9-178E-4C8F-8EB5-B5D2CFC6A991}" dt="2020-02-27T00:09:50.433" v="5"/>
      <pc:docMkLst>
        <pc:docMk/>
      </pc:docMkLst>
      <pc:sldChg chg="mod setBg">
        <pc:chgData name="Brian Simmons" userId="S::bpsimmons@hawkmail.hfcc.edu::d44e18bf-6ced-42d0-8c77-148185a5a86e" providerId="AD" clId="Web-{8711C8A9-178E-4C8F-8EB5-B5D2CFC6A991}" dt="2020-02-27T00:09:50.433" v="5"/>
        <pc:sldMkLst>
          <pc:docMk/>
          <pc:sldMk cId="109857222" sldId="256"/>
        </pc:sldMkLst>
      </pc:sldChg>
      <pc:sldChg chg="mod setBg">
        <pc:chgData name="Brian Simmons" userId="S::bpsimmons@hawkmail.hfcc.edu::d44e18bf-6ced-42d0-8c77-148185a5a86e" providerId="AD" clId="Web-{8711C8A9-178E-4C8F-8EB5-B5D2CFC6A991}" dt="2020-02-27T00:09:37.354" v="3"/>
        <pc:sldMkLst>
          <pc:docMk/>
          <pc:sldMk cId="3697127092" sldId="257"/>
        </pc:sldMkLst>
      </pc:sldChg>
    </pc:docChg>
  </pc:docChgLst>
  <pc:docChgLst>
    <pc:chgData name="Hakim Alkafah" userId="S::hnalkafah@hawkmail.hfcc.edu::7cb87666-d1e2-4aa2-bbe4-613128479de6" providerId="AD" clId="Web-{F78488B2-5F0A-4E41-B5CE-5E20BB03794A}"/>
    <pc:docChg chg="modSld">
      <pc:chgData name="Hakim Alkafah" userId="S::hnalkafah@hawkmail.hfcc.edu::7cb87666-d1e2-4aa2-bbe4-613128479de6" providerId="AD" clId="Web-{F78488B2-5F0A-4E41-B5CE-5E20BB03794A}" dt="2020-02-26T22:22:12.515" v="4" actId="20577"/>
      <pc:docMkLst>
        <pc:docMk/>
      </pc:docMkLst>
      <pc:sldChg chg="modSp">
        <pc:chgData name="Hakim Alkafah" userId="S::hnalkafah@hawkmail.hfcc.edu::7cb87666-d1e2-4aa2-bbe4-613128479de6" providerId="AD" clId="Web-{F78488B2-5F0A-4E41-B5CE-5E20BB03794A}" dt="2020-02-26T22:22:05.249" v="2" actId="20577"/>
        <pc:sldMkLst>
          <pc:docMk/>
          <pc:sldMk cId="109857222" sldId="256"/>
        </pc:sldMkLst>
        <pc:spChg chg="mod">
          <ac:chgData name="Hakim Alkafah" userId="S::hnalkafah@hawkmail.hfcc.edu::7cb87666-d1e2-4aa2-bbe4-613128479de6" providerId="AD" clId="Web-{F78488B2-5F0A-4E41-B5CE-5E20BB03794A}" dt="2020-02-26T22:22:05.249" v="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Fouad Aoude" userId="S::fmaoude@hawkmail.hfcc.edu::85997782-86a2-4189-bf47-ffaab803ca65" providerId="AD" clId="Web-{D70E0518-B23E-5D32-897A-A6ADE2BF4E83}"/>
    <pc:docChg chg="modSld">
      <pc:chgData name="Fouad Aoude" userId="S::fmaoude@hawkmail.hfcc.edu::85997782-86a2-4189-bf47-ffaab803ca65" providerId="AD" clId="Web-{D70E0518-B23E-5D32-897A-A6ADE2BF4E83}" dt="2020-03-01T22:04:34.149" v="0" actId="1076"/>
      <pc:docMkLst>
        <pc:docMk/>
      </pc:docMkLst>
      <pc:sldChg chg="modSp">
        <pc:chgData name="Fouad Aoude" userId="S::fmaoude@hawkmail.hfcc.edu::85997782-86a2-4189-bf47-ffaab803ca65" providerId="AD" clId="Web-{D70E0518-B23E-5D32-897A-A6ADE2BF4E83}" dt="2020-03-01T22:04:34.149" v="0" actId="1076"/>
        <pc:sldMkLst>
          <pc:docMk/>
          <pc:sldMk cId="3852802181" sldId="269"/>
        </pc:sldMkLst>
        <pc:picChg chg="mod">
          <ac:chgData name="Fouad Aoude" userId="S::fmaoude@hawkmail.hfcc.edu::85997782-86a2-4189-bf47-ffaab803ca65" providerId="AD" clId="Web-{D70E0518-B23E-5D32-897A-A6ADE2BF4E83}" dt="2020-03-01T22:04:34.149" v="0" actId="1076"/>
          <ac:picMkLst>
            <pc:docMk/>
            <pc:sldMk cId="3852802181" sldId="269"/>
            <ac:picMk id="5" creationId="{89CC2343-925E-4E15-8EE6-02F4D00E26E8}"/>
          </ac:picMkLst>
        </pc:picChg>
      </pc:sldChg>
    </pc:docChg>
  </pc:docChgLst>
  <pc:docChgLst>
    <pc:chgData name="Melody Anderson" userId="S::manderson6@hawkmail.hfcc.edu::a8d12fa6-d408-450a-8edc-e7d391507b51" providerId="AD" clId="Web-{C748ECB4-B7BC-4ECF-9F40-ED19B2934CA4}"/>
    <pc:docChg chg="modSld">
      <pc:chgData name="Melody Anderson" userId="S::manderson6@hawkmail.hfcc.edu::a8d12fa6-d408-450a-8edc-e7d391507b51" providerId="AD" clId="Web-{C748ECB4-B7BC-4ECF-9F40-ED19B2934CA4}" dt="2020-03-01T20:17:08.787" v="1" actId="20577"/>
      <pc:docMkLst>
        <pc:docMk/>
      </pc:docMkLst>
      <pc:sldChg chg="modSp">
        <pc:chgData name="Melody Anderson" userId="S::manderson6@hawkmail.hfcc.edu::a8d12fa6-d408-450a-8edc-e7d391507b51" providerId="AD" clId="Web-{C748ECB4-B7BC-4ECF-9F40-ED19B2934CA4}" dt="2020-03-01T20:17:08.787" v="0" actId="20577"/>
        <pc:sldMkLst>
          <pc:docMk/>
          <pc:sldMk cId="3697127092" sldId="257"/>
        </pc:sldMkLst>
        <pc:spChg chg="mod">
          <ac:chgData name="Melody Anderson" userId="S::manderson6@hawkmail.hfcc.edu::a8d12fa6-d408-450a-8edc-e7d391507b51" providerId="AD" clId="Web-{C748ECB4-B7BC-4ECF-9F40-ED19B2934CA4}" dt="2020-03-01T20:17:08.787" v="0" actId="20577"/>
          <ac:spMkLst>
            <pc:docMk/>
            <pc:sldMk cId="3697127092" sldId="257"/>
            <ac:spMk id="3" creationId="{46680CB7-2CC6-47FA-BF20-03134B5C1E0C}"/>
          </ac:spMkLst>
        </pc:spChg>
      </pc:sldChg>
    </pc:docChg>
  </pc:docChgLst>
  <pc:docChgLst>
    <pc:chgData name="Murad Tawfiq" userId="S::mstawfiq1@hawkmail.hfcc.edu::8c66b083-bec2-4ac6-bb62-ebb50a5382ea" providerId="AD" clId="Web-{90E36F43-7B56-39BD-5912-A335E0652DCB}"/>
    <pc:docChg chg="modSld">
      <pc:chgData name="Murad Tawfiq" userId="S::mstawfiq1@hawkmail.hfcc.edu::8c66b083-bec2-4ac6-bb62-ebb50a5382ea" providerId="AD" clId="Web-{90E36F43-7B56-39BD-5912-A335E0652DCB}" dt="2020-05-08T15:52:04.636" v="293" actId="1076"/>
      <pc:docMkLst>
        <pc:docMk/>
      </pc:docMkLst>
      <pc:sldChg chg="addSp delSp modSp">
        <pc:chgData name="Murad Tawfiq" userId="S::mstawfiq1@hawkmail.hfcc.edu::8c66b083-bec2-4ac6-bb62-ebb50a5382ea" providerId="AD" clId="Web-{90E36F43-7B56-39BD-5912-A335E0652DCB}" dt="2020-05-08T15:52:04.636" v="293" actId="1076"/>
        <pc:sldMkLst>
          <pc:docMk/>
          <pc:sldMk cId="2214870502" sldId="291"/>
        </pc:sldMkLst>
        <pc:spChg chg="add del mod">
          <ac:chgData name="Murad Tawfiq" userId="S::mstawfiq1@hawkmail.hfcc.edu::8c66b083-bec2-4ac6-bb62-ebb50a5382ea" providerId="AD" clId="Web-{90E36F43-7B56-39BD-5912-A335E0652DCB}" dt="2020-05-08T15:43:11.972" v="9"/>
          <ac:spMkLst>
            <pc:docMk/>
            <pc:sldMk cId="2214870502" sldId="291"/>
            <ac:spMk id="3" creationId="{8E74A65D-13A2-4F74-B5D3-4AEAEC893F37}"/>
          </ac:spMkLst>
        </pc:spChg>
        <pc:spChg chg="add del mod">
          <ac:chgData name="Murad Tawfiq" userId="S::mstawfiq1@hawkmail.hfcc.edu::8c66b083-bec2-4ac6-bb62-ebb50a5382ea" providerId="AD" clId="Web-{90E36F43-7B56-39BD-5912-A335E0652DCB}" dt="2020-05-08T15:44:27.815" v="27"/>
          <ac:spMkLst>
            <pc:docMk/>
            <pc:sldMk cId="2214870502" sldId="291"/>
            <ac:spMk id="59" creationId="{05D88C49-5A19-45C1-9C44-416DC6A7FDA0}"/>
          </ac:spMkLst>
        </pc:spChg>
        <pc:graphicFrameChg chg="add del mod ord modGraphic">
          <ac:chgData name="Murad Tawfiq" userId="S::mstawfiq1@hawkmail.hfcc.edu::8c66b083-bec2-4ac6-bb62-ebb50a5382ea" providerId="AD" clId="Web-{90E36F43-7B56-39BD-5912-A335E0652DCB}" dt="2020-05-08T15:52:04.636" v="293" actId="1076"/>
          <ac:graphicFrameMkLst>
            <pc:docMk/>
            <pc:sldMk cId="2214870502" sldId="291"/>
            <ac:graphicFrameMk id="4" creationId="{2142A5CC-DB59-4BBB-A86B-545AC0478E98}"/>
          </ac:graphicFrameMkLst>
        </pc:graphicFrameChg>
        <pc:graphicFrameChg chg="add del mod">
          <ac:chgData name="Murad Tawfiq" userId="S::mstawfiq1@hawkmail.hfcc.edu::8c66b083-bec2-4ac6-bb62-ebb50a5382ea" providerId="AD" clId="Web-{90E36F43-7B56-39BD-5912-A335E0652DCB}" dt="2020-05-08T15:44:24.002" v="23"/>
          <ac:graphicFrameMkLst>
            <pc:docMk/>
            <pc:sldMk cId="2214870502" sldId="291"/>
            <ac:graphicFrameMk id="61" creationId="{9BB6531E-38B3-4BEF-BCEC-9DCE1F03E5EE}"/>
          </ac:graphicFrameMkLst>
        </pc:graphicFrameChg>
      </pc:sldChg>
    </pc:docChg>
  </pc:docChgLst>
  <pc:docChgLst>
    <pc:chgData name="Ali Hazime" userId="S::ahhazime1@hawkmail.hfcc.edu::492643c1-afc3-4063-93c4-d8b18e476863" providerId="AD" clId="Web-{1E5779BA-4B19-460E-B7AC-F92CDE36DF56}"/>
    <pc:docChg chg="modSld addMainMaster delMainMaster">
      <pc:chgData name="Ali Hazime" userId="S::ahhazime1@hawkmail.hfcc.edu::492643c1-afc3-4063-93c4-d8b18e476863" providerId="AD" clId="Web-{1E5779BA-4B19-460E-B7AC-F92CDE36DF56}" dt="2020-02-23T01:29:25.727" v="92" actId="20577"/>
      <pc:docMkLst>
        <pc:docMk/>
      </pc:docMkLst>
      <pc:sldChg chg="addSp delSp modSp mod setBg modClrScheme setClrOvrMap delDesignElem chgLayout">
        <pc:chgData name="Ali Hazime" userId="S::ahhazime1@hawkmail.hfcc.edu::492643c1-afc3-4063-93c4-d8b18e476863" providerId="AD" clId="Web-{1E5779BA-4B19-460E-B7AC-F92CDE36DF56}" dt="2020-02-23T01:29:25.727" v="91" actId="20577"/>
        <pc:sldMkLst>
          <pc:docMk/>
          <pc:sldMk cId="109857222" sldId="256"/>
        </pc:sldMkLst>
        <pc:spChg chg="mod ord">
          <ac:chgData name="Ali Hazime" userId="S::ahhazime1@hawkmail.hfcc.edu::492643c1-afc3-4063-93c4-d8b18e476863" providerId="AD" clId="Web-{1E5779BA-4B19-460E-B7AC-F92CDE36DF56}" dt="2020-02-23T01:29:25.727" v="91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li Hazime" userId="S::ahhazime1@hawkmail.hfcc.edu::492643c1-afc3-4063-93c4-d8b18e476863" providerId="AD" clId="Web-{1E5779BA-4B19-460E-B7AC-F92CDE36DF56}" dt="2020-02-23T01:24:14.958" v="8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3:58.521" v="4"/>
          <ac:spMkLst>
            <pc:docMk/>
            <pc:sldMk cId="109857222" sldId="256"/>
            <ac:spMk id="6" creationId="{2644B391-9BFE-445C-A9EC-F544BB85FBC7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3:58.521" v="4"/>
          <ac:spMkLst>
            <pc:docMk/>
            <pc:sldMk cId="109857222" sldId="256"/>
            <ac:spMk id="7" creationId="{80F26E69-87D9-4655-AE7B-280A87AA3CAD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3:51.786" v="2"/>
          <ac:spMkLst>
            <pc:docMk/>
            <pc:sldMk cId="109857222" sldId="256"/>
            <ac:spMk id="9" creationId="{C1FA8F66-3B85-411D-A2A6-A50DF3026D9A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4:14.958" v="8"/>
          <ac:spMkLst>
            <pc:docMk/>
            <pc:sldMk cId="109857222" sldId="256"/>
            <ac:spMk id="10" creationId="{FE469E50-3893-4ED6-92BA-2985C32B0CA6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3:51.786" v="2"/>
          <ac:spMkLst>
            <pc:docMk/>
            <pc:sldMk cId="109857222" sldId="256"/>
            <ac:spMk id="11" creationId="{D695E25C-06E7-4082-BE92-B571B616BC5A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3:51.786" v="2"/>
          <ac:spMkLst>
            <pc:docMk/>
            <pc:sldMk cId="109857222" sldId="256"/>
            <ac:spMk id="13" creationId="{E64BD7DF-F4BB-427F-B4F6-6DC83A59AA0F}"/>
          </ac:spMkLst>
        </pc:spChg>
        <pc:picChg chg="add del">
          <ac:chgData name="Ali Hazime" userId="S::ahhazime1@hawkmail.hfcc.edu::492643c1-afc3-4063-93c4-d8b18e476863" providerId="AD" clId="Web-{1E5779BA-4B19-460E-B7AC-F92CDE36DF56}" dt="2020-02-23T01:23:51.786" v="2"/>
          <ac:picMkLst>
            <pc:docMk/>
            <pc:sldMk cId="109857222" sldId="256"/>
            <ac:picMk id="4" creationId="{F485106F-3451-4CCB-B8E3-5AAF85E530AE}"/>
          </ac:picMkLst>
        </pc:picChg>
        <pc:picChg chg="add del">
          <ac:chgData name="Ali Hazime" userId="S::ahhazime1@hawkmail.hfcc.edu::492643c1-afc3-4063-93c4-d8b18e476863" providerId="AD" clId="Web-{1E5779BA-4B19-460E-B7AC-F92CDE36DF56}" dt="2020-02-23T01:23:58.521" v="4"/>
          <ac:picMkLst>
            <pc:docMk/>
            <pc:sldMk cId="109857222" sldId="256"/>
            <ac:picMk id="5" creationId="{AE8072C2-AD3D-462C-9AF0-EEA614C29961}"/>
          </ac:picMkLst>
        </pc:picChg>
        <pc:picChg chg="add del">
          <ac:chgData name="Ali Hazime" userId="S::ahhazime1@hawkmail.hfcc.edu::492643c1-afc3-4063-93c4-d8b18e476863" providerId="AD" clId="Web-{1E5779BA-4B19-460E-B7AC-F92CDE36DF56}" dt="2020-02-23T01:24:14.958" v="8"/>
          <ac:picMkLst>
            <pc:docMk/>
            <pc:sldMk cId="109857222" sldId="256"/>
            <ac:picMk id="8" creationId="{26B522D6-4D7B-4530-B7E6-32C784F5F7F2}"/>
          </ac:picMkLst>
        </pc:picChg>
      </pc:sldChg>
      <pc:sldMasterChg chg="del delSldLayout">
        <pc:chgData name="Ali Hazime" userId="S::ahhazime1@hawkmail.hfcc.edu::492643c1-afc3-4063-93c4-d8b18e476863" providerId="AD" clId="Web-{1E5779BA-4B19-460E-B7AC-F92CDE36DF56}" dt="2020-02-23T01:23:42.130" v="0"/>
        <pc:sldMasterMkLst>
          <pc:docMk/>
          <pc:sldMasterMk cId="2460954070" sldId="2147483660"/>
        </pc:sldMasterMkLst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Ali Hazime" userId="S::ahhazime1@hawkmail.hfcc.edu::492643c1-afc3-4063-93c4-d8b18e476863" providerId="AD" clId="Web-{1E5779BA-4B19-460E-B7AC-F92CDE36DF56}" dt="2020-02-23T01:24:14.958" v="8"/>
        <pc:sldMasterMkLst>
          <pc:docMk/>
          <pc:sldMasterMk cId="2940799994" sldId="2147483672"/>
        </pc:sldMasterMkLst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849487773" sldId="2147483673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2380587148" sldId="2147483674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1880311736" sldId="2147483675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4096693695" sldId="2147483676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606744921" sldId="2147483677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1307298820" sldId="2147483678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1387471847" sldId="2147483679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3146689658" sldId="2147483680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2591854906" sldId="2147483681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3136990248" sldId="2147483682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3256715462" sldId="2147483683"/>
          </pc:sldLayoutMkLst>
        </pc:sldLayoutChg>
      </pc:sldMasterChg>
      <pc:sldMasterChg chg="add del replId addSldLayout delSldLayout">
        <pc:chgData name="Ali Hazime" userId="S::ahhazime1@hawkmail.hfcc.edu::492643c1-afc3-4063-93c4-d8b18e476863" providerId="AD" clId="Web-{1E5779BA-4B19-460E-B7AC-F92CDE36DF56}" dt="2020-02-23T01:24:14.958" v="8"/>
        <pc:sldMasterMkLst>
          <pc:docMk/>
          <pc:sldMasterMk cId="242321029" sldId="2147483684"/>
        </pc:sldMasterMkLst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453798122" sldId="2147483685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472030724" sldId="2147483686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474390528" sldId="2147483687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805385005" sldId="2147483688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812213953" sldId="2147483689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852033688" sldId="2147483690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564971245" sldId="2147483691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042985140" sldId="2147483692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267224560" sldId="2147483693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112439703" sldId="2147483694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3948966657" sldId="2147483695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166833880" sldId="2147483696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212666329" sldId="2147483697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929075298" sldId="2147483698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3340701573" sldId="2147483699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835470232" sldId="2147483700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295208611" sldId="2147483701"/>
          </pc:sldLayoutMkLst>
        </pc:sldLayoutChg>
      </pc:sldMasterChg>
      <pc:sldMasterChg chg="add del addSldLayout delSldLayout modSldLayout">
        <pc:chgData name="Ali Hazime" userId="S::ahhazime1@hawkmail.hfcc.edu::492643c1-afc3-4063-93c4-d8b18e476863" providerId="AD" clId="Web-{1E5779BA-4B19-460E-B7AC-F92CDE36DF56}" dt="2020-02-23T01:24:11.349" v="7"/>
        <pc:sldMasterMkLst>
          <pc:docMk/>
          <pc:sldMasterMk cId="3705644582" sldId="2147483702"/>
        </pc:sldMasterMkLst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027013240" sldId="2147483703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492707238" sldId="2147483704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3513947365" sldId="2147483705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925062234" sldId="2147483706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3540954371" sldId="2147483707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877300227" sldId="2147483708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3354862995" sldId="2147483709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885821338" sldId="2147483710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832820463" sldId="2147483711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612809435" sldId="2147483712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866200026" sldId="2147483713"/>
          </pc:sldLayoutMkLst>
        </pc:sldLayoutChg>
      </pc:sldMasterChg>
      <pc:sldMasterChg chg="add del addSldLayout delSldLayout">
        <pc:chgData name="Ali Hazime" userId="S::ahhazime1@hawkmail.hfcc.edu::492643c1-afc3-4063-93c4-d8b18e476863" providerId="AD" clId="Web-{1E5779BA-4B19-460E-B7AC-F92CDE36DF56}" dt="2020-02-23T01:23:58.521" v="4"/>
        <pc:sldMasterMkLst>
          <pc:docMk/>
          <pc:sldMasterMk cId="365157233" sldId="2147483703"/>
        </pc:sldMasterMkLst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2172902106" sldId="2147483692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837276197" sldId="2147483693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247775814" sldId="2147483694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2646519960" sldId="2147483695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309117198" sldId="2147483696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1807675447" sldId="2147483697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27506543" sldId="2147483698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976486254" sldId="2147483699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082062770" sldId="2147483700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93194219" sldId="2147483701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870847104" sldId="2147483702"/>
          </pc:sldLayoutMkLst>
        </pc:sldLayoutChg>
      </pc:sldMasterChg>
      <pc:sldMasterChg chg="add del addSldLayout delSldLayout">
        <pc:chgData name="Ali Hazime" userId="S::ahhazime1@hawkmail.hfcc.edu::492643c1-afc3-4063-93c4-d8b18e476863" providerId="AD" clId="Web-{1E5779BA-4B19-460E-B7AC-F92CDE36DF56}" dt="2020-02-23T01:23:51.786" v="2"/>
        <pc:sldMasterMkLst>
          <pc:docMk/>
          <pc:sldMasterMk cId="439098568" sldId="2147483730"/>
        </pc:sldMasterMkLst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309995921" sldId="2147483719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166987852" sldId="2147483720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1173055619" sldId="2147483721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2922910330" sldId="2147483722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3618921747" sldId="2147483723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33961713" sldId="2147483724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94487547" sldId="2147483725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3953747443" sldId="2147483726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3074559005" sldId="2147483727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2096532711" sldId="2147483728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508314045" sldId="2147483729"/>
          </pc:sldLayoutMkLst>
        </pc:sldLayoutChg>
      </pc:sldMasterChg>
    </pc:docChg>
  </pc:docChgLst>
  <pc:docChgLst>
    <pc:chgData name="Melody Anderson" userId="S::manderson6@hawkmail.hfcc.edu::a8d12fa6-d408-450a-8edc-e7d391507b51" providerId="AD" clId="Web-{77DBDF46-F9AC-530E-3FD0-36228FC55296}"/>
    <pc:docChg chg="modSld">
      <pc:chgData name="Melody Anderson" userId="S::manderson6@hawkmail.hfcc.edu::a8d12fa6-d408-450a-8edc-e7d391507b51" providerId="AD" clId="Web-{77DBDF46-F9AC-530E-3FD0-36228FC55296}" dt="2020-05-11T22:56:08.827" v="0" actId="14100"/>
      <pc:docMkLst>
        <pc:docMk/>
      </pc:docMkLst>
      <pc:sldChg chg="modSp">
        <pc:chgData name="Melody Anderson" userId="S::manderson6@hawkmail.hfcc.edu::a8d12fa6-d408-450a-8edc-e7d391507b51" providerId="AD" clId="Web-{77DBDF46-F9AC-530E-3FD0-36228FC55296}" dt="2020-05-11T22:56:08.827" v="0" actId="14100"/>
        <pc:sldMkLst>
          <pc:docMk/>
          <pc:sldMk cId="3697127092" sldId="257"/>
        </pc:sldMkLst>
        <pc:picChg chg="mod">
          <ac:chgData name="Melody Anderson" userId="S::manderson6@hawkmail.hfcc.edu::a8d12fa6-d408-450a-8edc-e7d391507b51" providerId="AD" clId="Web-{77DBDF46-F9AC-530E-3FD0-36228FC55296}" dt="2020-05-11T22:56:08.827" v="0" actId="14100"/>
          <ac:picMkLst>
            <pc:docMk/>
            <pc:sldMk cId="3697127092" sldId="257"/>
            <ac:picMk id="9" creationId="{CA545077-95CC-44E3-ABA2-C8B6DC0B401C}"/>
          </ac:picMkLst>
        </pc:picChg>
      </pc:sldChg>
    </pc:docChg>
  </pc:docChgLst>
  <pc:docChgLst>
    <pc:chgData name="Lauren Rivier" userId="S::lgrivier@hawkmail.hfcc.edu::6f4b24d1-93c2-424c-b032-0f7a629877cd" providerId="AD" clId="Web-{1A7B8F2F-15DB-DEA1-9E2A-C02D9B0D7986}"/>
    <pc:docChg chg="modSld">
      <pc:chgData name="Lauren Rivier" userId="S::lgrivier@hawkmail.hfcc.edu::6f4b24d1-93c2-424c-b032-0f7a629877cd" providerId="AD" clId="Web-{1A7B8F2F-15DB-DEA1-9E2A-C02D9B0D7986}" dt="2020-03-01T22:23:47.305" v="201" actId="20577"/>
      <pc:docMkLst>
        <pc:docMk/>
      </pc:docMkLst>
      <pc:sldChg chg="addSp delSp modSp mod setBg">
        <pc:chgData name="Lauren Rivier" userId="S::lgrivier@hawkmail.hfcc.edu::6f4b24d1-93c2-424c-b032-0f7a629877cd" providerId="AD" clId="Web-{1A7B8F2F-15DB-DEA1-9E2A-C02D9B0D7986}" dt="2020-03-01T22:23:46.477" v="199" actId="20577"/>
        <pc:sldMkLst>
          <pc:docMk/>
          <pc:sldMk cId="3022309026" sldId="258"/>
        </pc:sldMkLst>
        <pc:spChg chg="mod">
          <ac:chgData name="Lauren Rivier" userId="S::lgrivier@hawkmail.hfcc.edu::6f4b24d1-93c2-424c-b032-0f7a629877cd" providerId="AD" clId="Web-{1A7B8F2F-15DB-DEA1-9E2A-C02D9B0D7986}" dt="2020-03-01T22:17:27.976" v="66" actId="1076"/>
          <ac:spMkLst>
            <pc:docMk/>
            <pc:sldMk cId="3022309026" sldId="258"/>
            <ac:spMk id="2" creationId="{BB52CA1E-AE5B-4A8D-B578-07EE7BEA8DF8}"/>
          </ac:spMkLst>
        </pc:spChg>
        <pc:spChg chg="del">
          <ac:chgData name="Lauren Rivier" userId="S::lgrivier@hawkmail.hfcc.edu::6f4b24d1-93c2-424c-b032-0f7a629877cd" providerId="AD" clId="Web-{1A7B8F2F-15DB-DEA1-9E2A-C02D9B0D7986}" dt="2020-03-01T21:31:12.768" v="8"/>
          <ac:spMkLst>
            <pc:docMk/>
            <pc:sldMk cId="3022309026" sldId="258"/>
            <ac:spMk id="3" creationId="{260BD077-DF4D-40F5-A93B-8F038700D284}"/>
          </ac:spMkLst>
        </pc:spChg>
        <pc:spChg chg="add del mod">
          <ac:chgData name="Lauren Rivier" userId="S::lgrivier@hawkmail.hfcc.edu::6f4b24d1-93c2-424c-b032-0f7a629877cd" providerId="AD" clId="Web-{1A7B8F2F-15DB-DEA1-9E2A-C02D9B0D7986}" dt="2020-03-01T21:31:26.925" v="12"/>
          <ac:spMkLst>
            <pc:docMk/>
            <pc:sldMk cId="3022309026" sldId="258"/>
            <ac:spMk id="7" creationId="{8F8F87E1-6ABD-4875-B367-BAE37E0557CD}"/>
          </ac:spMkLst>
        </pc:spChg>
        <pc:spChg chg="add mod">
          <ac:chgData name="Lauren Rivier" userId="S::lgrivier@hawkmail.hfcc.edu::6f4b24d1-93c2-424c-b032-0f7a629877cd" providerId="AD" clId="Web-{1A7B8F2F-15DB-DEA1-9E2A-C02D9B0D7986}" dt="2020-03-01T22:23:23.446" v="193" actId="1076"/>
          <ac:spMkLst>
            <pc:docMk/>
            <pc:sldMk cId="3022309026" sldId="258"/>
            <ac:spMk id="16" creationId="{B2F4C9BE-E2E9-4914-924D-BF304408BC09}"/>
          </ac:spMkLst>
        </pc:spChg>
        <pc:spChg chg="add mod">
          <ac:chgData name="Lauren Rivier" userId="S::lgrivier@hawkmail.hfcc.edu::6f4b24d1-93c2-424c-b032-0f7a629877cd" providerId="AD" clId="Web-{1A7B8F2F-15DB-DEA1-9E2A-C02D9B0D7986}" dt="2020-03-01T22:22:02.477" v="168" actId="1076"/>
          <ac:spMkLst>
            <pc:docMk/>
            <pc:sldMk cId="3022309026" sldId="258"/>
            <ac:spMk id="17" creationId="{57E9E4B4-0BDD-4B53-9158-8EB2C3A2F266}"/>
          </ac:spMkLst>
        </pc:spChg>
        <pc:spChg chg="add mod">
          <ac:chgData name="Lauren Rivier" userId="S::lgrivier@hawkmail.hfcc.edu::6f4b24d1-93c2-424c-b032-0f7a629877cd" providerId="AD" clId="Web-{1A7B8F2F-15DB-DEA1-9E2A-C02D9B0D7986}" dt="2020-03-01T22:23:14.977" v="191" actId="688"/>
          <ac:spMkLst>
            <pc:docMk/>
            <pc:sldMk cId="3022309026" sldId="258"/>
            <ac:spMk id="18" creationId="{971A1F6F-F822-4F25-A3D1-3D5121C93F91}"/>
          </ac:spMkLst>
        </pc:spChg>
        <pc:spChg chg="add mod">
          <ac:chgData name="Lauren Rivier" userId="S::lgrivier@hawkmail.hfcc.edu::6f4b24d1-93c2-424c-b032-0f7a629877cd" providerId="AD" clId="Web-{1A7B8F2F-15DB-DEA1-9E2A-C02D9B0D7986}" dt="2020-03-01T22:23:46.477" v="199" actId="20577"/>
          <ac:spMkLst>
            <pc:docMk/>
            <pc:sldMk cId="3022309026" sldId="258"/>
            <ac:spMk id="19" creationId="{DC6CF220-622B-4B2A-A89A-6195A37DB89C}"/>
          </ac:spMkLst>
        </pc:spChg>
        <pc:spChg chg="add mod">
          <ac:chgData name="Lauren Rivier" userId="S::lgrivier@hawkmail.hfcc.edu::6f4b24d1-93c2-424c-b032-0f7a629877cd" providerId="AD" clId="Web-{1A7B8F2F-15DB-DEA1-9E2A-C02D9B0D7986}" dt="2020-03-01T22:23:29.977" v="197" actId="20577"/>
          <ac:spMkLst>
            <pc:docMk/>
            <pc:sldMk cId="3022309026" sldId="258"/>
            <ac:spMk id="20" creationId="{6D0BEF32-7986-4D3B-A38C-B298F4A1CE58}"/>
          </ac:spMkLst>
        </pc:spChg>
        <pc:picChg chg="add mod">
          <ac:chgData name="Lauren Rivier" userId="S::lgrivier@hawkmail.hfcc.edu::6f4b24d1-93c2-424c-b032-0f7a629877cd" providerId="AD" clId="Web-{1A7B8F2F-15DB-DEA1-9E2A-C02D9B0D7986}" dt="2020-03-01T22:22:31.680" v="178" actId="1076"/>
          <ac:picMkLst>
            <pc:docMk/>
            <pc:sldMk cId="3022309026" sldId="258"/>
            <ac:picMk id="4" creationId="{8F64A103-A841-4888-8E57-237A1C43683F}"/>
          </ac:picMkLst>
        </pc:picChg>
        <pc:picChg chg="add mod ord">
          <ac:chgData name="Lauren Rivier" userId="S::lgrivier@hawkmail.hfcc.edu::6f4b24d1-93c2-424c-b032-0f7a629877cd" providerId="AD" clId="Web-{1A7B8F2F-15DB-DEA1-9E2A-C02D9B0D7986}" dt="2020-03-01T22:22:06.696" v="170" actId="1076"/>
          <ac:picMkLst>
            <pc:docMk/>
            <pc:sldMk cId="3022309026" sldId="258"/>
            <ac:picMk id="8" creationId="{E03BD3ED-69E1-4A4A-A98C-52AC37D21662}"/>
          </ac:picMkLst>
        </pc:picChg>
        <pc:picChg chg="add mod">
          <ac:chgData name="Lauren Rivier" userId="S::lgrivier@hawkmail.hfcc.edu::6f4b24d1-93c2-424c-b032-0f7a629877cd" providerId="AD" clId="Web-{1A7B8F2F-15DB-DEA1-9E2A-C02D9B0D7986}" dt="2020-03-01T22:16:12.508" v="52" actId="1076"/>
          <ac:picMkLst>
            <pc:docMk/>
            <pc:sldMk cId="3022309026" sldId="258"/>
            <ac:picMk id="10" creationId="{50E9DAB0-3EBF-4C56-9AFB-135990B0DEB9}"/>
          </ac:picMkLst>
        </pc:picChg>
        <pc:picChg chg="add mod">
          <ac:chgData name="Lauren Rivier" userId="S::lgrivier@hawkmail.hfcc.edu::6f4b24d1-93c2-424c-b032-0f7a629877cd" providerId="AD" clId="Web-{1A7B8F2F-15DB-DEA1-9E2A-C02D9B0D7986}" dt="2020-03-01T22:22:05.024" v="169" actId="1076"/>
          <ac:picMkLst>
            <pc:docMk/>
            <pc:sldMk cId="3022309026" sldId="258"/>
            <ac:picMk id="12" creationId="{5DAD277B-8746-43CC-B669-6B237E6737D6}"/>
          </ac:picMkLst>
        </pc:picChg>
        <pc:picChg chg="add mod">
          <ac:chgData name="Lauren Rivier" userId="S::lgrivier@hawkmail.hfcc.edu::6f4b24d1-93c2-424c-b032-0f7a629877cd" providerId="AD" clId="Web-{1A7B8F2F-15DB-DEA1-9E2A-C02D9B0D7986}" dt="2020-03-01T22:22:55.274" v="187" actId="1076"/>
          <ac:picMkLst>
            <pc:docMk/>
            <pc:sldMk cId="3022309026" sldId="258"/>
            <ac:picMk id="14" creationId="{0E98EF6D-3187-4969-9A92-C43D5622B662}"/>
          </ac:picMkLst>
        </pc:picChg>
      </pc:sldChg>
    </pc:docChg>
  </pc:docChgLst>
  <pc:docChgLst>
    <pc:chgData name="Emad Abdulaziz" userId="S::ehabdulaziz@hawkmail.hfcc.edu::8ff651d6-089c-4ad3-bf49-9e4b1b50bc9f" providerId="AD" clId="Web-{B3585F93-1E04-B3A7-A44F-A03EF4E20362}"/>
    <pc:docChg chg="modSld">
      <pc:chgData name="Emad Abdulaziz" userId="S::ehabdulaziz@hawkmail.hfcc.edu::8ff651d6-089c-4ad3-bf49-9e4b1b50bc9f" providerId="AD" clId="Web-{B3585F93-1E04-B3A7-A44F-A03EF4E20362}" dt="2020-03-01T23:26:20.762" v="17" actId="20577"/>
      <pc:docMkLst>
        <pc:docMk/>
      </pc:docMkLst>
      <pc:sldChg chg="modSp">
        <pc:chgData name="Emad Abdulaziz" userId="S::ehabdulaziz@hawkmail.hfcc.edu::8ff651d6-089c-4ad3-bf49-9e4b1b50bc9f" providerId="AD" clId="Web-{B3585F93-1E04-B3A7-A44F-A03EF4E20362}" dt="2020-03-01T23:26:20.762" v="16" actId="20577"/>
        <pc:sldMkLst>
          <pc:docMk/>
          <pc:sldMk cId="2396489261" sldId="278"/>
        </pc:sldMkLst>
        <pc:spChg chg="mod">
          <ac:chgData name="Emad Abdulaziz" userId="S::ehabdulaziz@hawkmail.hfcc.edu::8ff651d6-089c-4ad3-bf49-9e4b1b50bc9f" providerId="AD" clId="Web-{B3585F93-1E04-B3A7-A44F-A03EF4E20362}" dt="2020-03-01T23:26:20.762" v="16" actId="20577"/>
          <ac:spMkLst>
            <pc:docMk/>
            <pc:sldMk cId="2396489261" sldId="278"/>
            <ac:spMk id="3" creationId="{260BD077-DF4D-40F5-A93B-8F038700D284}"/>
          </ac:spMkLst>
        </pc:spChg>
      </pc:sldChg>
    </pc:docChg>
  </pc:docChgLst>
  <pc:docChgLst>
    <pc:chgData name="Mohamed Aldura" userId="S::mgaldura@hawkmail.hfcc.edu::732b9b09-a48d-4676-ac09-19f6929ae0aa" providerId="AD" clId="Web-{559EE1E7-1ED2-6C52-A0CA-615EE408192E}"/>
    <pc:docChg chg="modSld">
      <pc:chgData name="Mohamed Aldura" userId="S::mgaldura@hawkmail.hfcc.edu::732b9b09-a48d-4676-ac09-19f6929ae0aa" providerId="AD" clId="Web-{559EE1E7-1ED2-6C52-A0CA-615EE408192E}" dt="2020-05-11T16:50:13.042" v="33" actId="1076"/>
      <pc:docMkLst>
        <pc:docMk/>
      </pc:docMkLst>
      <pc:sldChg chg="addSp delSp modSp">
        <pc:chgData name="Mohamed Aldura" userId="S::mgaldura@hawkmail.hfcc.edu::732b9b09-a48d-4676-ac09-19f6929ae0aa" providerId="AD" clId="Web-{559EE1E7-1ED2-6C52-A0CA-615EE408192E}" dt="2020-05-11T16:15:47.511" v="29" actId="1076"/>
        <pc:sldMkLst>
          <pc:docMk/>
          <pc:sldMk cId="24092667" sldId="292"/>
        </pc:sldMkLst>
        <pc:picChg chg="del mod">
          <ac:chgData name="Mohamed Aldura" userId="S::mgaldura@hawkmail.hfcc.edu::732b9b09-a48d-4676-ac09-19f6929ae0aa" providerId="AD" clId="Web-{559EE1E7-1ED2-6C52-A0CA-615EE408192E}" dt="2020-05-11T16:14:46.339" v="8"/>
          <ac:picMkLst>
            <pc:docMk/>
            <pc:sldMk cId="24092667" sldId="292"/>
            <ac:picMk id="2" creationId="{947F22C7-288B-4EA2-8CE7-A3649020AC31}"/>
          </ac:picMkLst>
        </pc:picChg>
        <pc:picChg chg="add mod">
          <ac:chgData name="Mohamed Aldura" userId="S::mgaldura@hawkmail.hfcc.edu::732b9b09-a48d-4676-ac09-19f6929ae0aa" providerId="AD" clId="Web-{559EE1E7-1ED2-6C52-A0CA-615EE408192E}" dt="2020-05-11T16:15:47.511" v="29" actId="1076"/>
          <ac:picMkLst>
            <pc:docMk/>
            <pc:sldMk cId="24092667" sldId="292"/>
            <ac:picMk id="3" creationId="{A89CA054-6CE8-43C0-A9B4-CFF15AC22D0A}"/>
          </ac:picMkLst>
        </pc:picChg>
        <pc:picChg chg="del">
          <ac:chgData name="Mohamed Aldura" userId="S::mgaldura@hawkmail.hfcc.edu::732b9b09-a48d-4676-ac09-19f6929ae0aa" providerId="AD" clId="Web-{559EE1E7-1ED2-6C52-A0CA-615EE408192E}" dt="2020-05-11T16:14:46.339" v="9"/>
          <ac:picMkLst>
            <pc:docMk/>
            <pc:sldMk cId="24092667" sldId="292"/>
            <ac:picMk id="70" creationId="{5E0117AC-A83A-47D8-929A-1348BD4E0F07}"/>
          </ac:picMkLst>
        </pc:picChg>
      </pc:sldChg>
      <pc:sldChg chg="addSp delSp modSp">
        <pc:chgData name="Mohamed Aldura" userId="S::mgaldura@hawkmail.hfcc.edu::732b9b09-a48d-4676-ac09-19f6929ae0aa" providerId="AD" clId="Web-{559EE1E7-1ED2-6C52-A0CA-615EE408192E}" dt="2020-05-11T16:50:13.042" v="33" actId="1076"/>
        <pc:sldMkLst>
          <pc:docMk/>
          <pc:sldMk cId="1814999931" sldId="306"/>
        </pc:sldMkLst>
        <pc:spChg chg="del mod">
          <ac:chgData name="Mohamed Aldura" userId="S::mgaldura@hawkmail.hfcc.edu::732b9b09-a48d-4676-ac09-19f6929ae0aa" providerId="AD" clId="Web-{559EE1E7-1ED2-6C52-A0CA-615EE408192E}" dt="2020-05-11T16:15:07.699" v="19"/>
          <ac:spMkLst>
            <pc:docMk/>
            <pc:sldMk cId="1814999931" sldId="306"/>
            <ac:spMk id="2" creationId="{69BBA4B7-73CD-4DCE-BBE6-D38B51A70E7F}"/>
          </ac:spMkLst>
        </pc:spChg>
        <pc:spChg chg="add del mod">
          <ac:chgData name="Mohamed Aldura" userId="S::mgaldura@hawkmail.hfcc.edu::732b9b09-a48d-4676-ac09-19f6929ae0aa" providerId="AD" clId="Web-{559EE1E7-1ED2-6C52-A0CA-615EE408192E}" dt="2020-05-11T16:14:56.230" v="13"/>
          <ac:spMkLst>
            <pc:docMk/>
            <pc:sldMk cId="1814999931" sldId="306"/>
            <ac:spMk id="4" creationId="{4D2C2E4E-E5B3-496D-B288-43DAA8205331}"/>
          </ac:spMkLst>
        </pc:spChg>
        <pc:picChg chg="add mod ord">
          <ac:chgData name="Mohamed Aldura" userId="S::mgaldura@hawkmail.hfcc.edu::732b9b09-a48d-4676-ac09-19f6929ae0aa" providerId="AD" clId="Web-{559EE1E7-1ED2-6C52-A0CA-615EE408192E}" dt="2020-05-11T16:50:10.823" v="31" actId="1076"/>
          <ac:picMkLst>
            <pc:docMk/>
            <pc:sldMk cId="1814999931" sldId="306"/>
            <ac:picMk id="5" creationId="{0BA85AD7-EC4A-431E-9350-DC1D265B5632}"/>
          </ac:picMkLst>
        </pc:picChg>
        <pc:picChg chg="add mod">
          <ac:chgData name="Mohamed Aldura" userId="S::mgaldura@hawkmail.hfcc.edu::732b9b09-a48d-4676-ac09-19f6929ae0aa" providerId="AD" clId="Web-{559EE1E7-1ED2-6C52-A0CA-615EE408192E}" dt="2020-05-11T16:50:10.839" v="32" actId="1076"/>
          <ac:picMkLst>
            <pc:docMk/>
            <pc:sldMk cId="1814999931" sldId="306"/>
            <ac:picMk id="7" creationId="{469DA709-C17E-469A-9F3B-6A2C11EFB173}"/>
          </ac:picMkLst>
        </pc:picChg>
        <pc:picChg chg="del">
          <ac:chgData name="Mohamed Aldura" userId="S::mgaldura@hawkmail.hfcc.edu::732b9b09-a48d-4676-ac09-19f6929ae0aa" providerId="AD" clId="Web-{559EE1E7-1ED2-6C52-A0CA-615EE408192E}" dt="2020-05-11T16:14:28.183" v="4"/>
          <ac:picMkLst>
            <pc:docMk/>
            <pc:sldMk cId="1814999931" sldId="306"/>
            <ac:picMk id="20" creationId="{C2A6DE5D-B6BE-48DB-BCE0-69CE10DC8B24}"/>
          </ac:picMkLst>
        </pc:picChg>
        <pc:picChg chg="mod">
          <ac:chgData name="Mohamed Aldura" userId="S::mgaldura@hawkmail.hfcc.edu::732b9b09-a48d-4676-ac09-19f6929ae0aa" providerId="AD" clId="Web-{559EE1E7-1ED2-6C52-A0CA-615EE408192E}" dt="2020-05-11T16:50:13.042" v="33" actId="1076"/>
          <ac:picMkLst>
            <pc:docMk/>
            <pc:sldMk cId="1814999931" sldId="306"/>
            <ac:picMk id="22" creationId="{D9192699-3AF7-48E6-B95D-FC04621264DF}"/>
          </ac:picMkLst>
        </pc:picChg>
      </pc:sldChg>
    </pc:docChg>
  </pc:docChgLst>
  <pc:docChgLst>
    <pc:chgData name="Ali Hazime" userId="S::ahhazime1@hawkmail.hfcc.edu::492643c1-afc3-4063-93c4-d8b18e476863" providerId="AD" clId="Web-{70C05084-2934-4121-8202-CDEEA478794D}"/>
    <pc:docChg chg="addSld delSld modSld">
      <pc:chgData name="Ali Hazime" userId="S::ahhazime1@hawkmail.hfcc.edu::492643c1-afc3-4063-93c4-d8b18e476863" providerId="AD" clId="Web-{70C05084-2934-4121-8202-CDEEA478794D}" dt="2020-03-02T22:15:06.940" v="9" actId="20577"/>
      <pc:docMkLst>
        <pc:docMk/>
      </pc:docMkLst>
      <pc:sldChg chg="modSp">
        <pc:chgData name="Ali Hazime" userId="S::ahhazime1@hawkmail.hfcc.edu::492643c1-afc3-4063-93c4-d8b18e476863" providerId="AD" clId="Web-{70C05084-2934-4121-8202-CDEEA478794D}" dt="2020-03-02T22:07:49" v="0" actId="688"/>
        <pc:sldMkLst>
          <pc:docMk/>
          <pc:sldMk cId="987939326" sldId="266"/>
        </pc:sldMkLst>
        <pc:picChg chg="mod">
          <ac:chgData name="Ali Hazime" userId="S::ahhazime1@hawkmail.hfcc.edu::492643c1-afc3-4063-93c4-d8b18e476863" providerId="AD" clId="Web-{70C05084-2934-4121-8202-CDEEA478794D}" dt="2020-03-02T22:07:49" v="0" actId="688"/>
          <ac:picMkLst>
            <pc:docMk/>
            <pc:sldMk cId="987939326" sldId="266"/>
            <ac:picMk id="12" creationId="{366E3262-BAF1-4D7C-8A33-B0BFA18D102B}"/>
          </ac:picMkLst>
        </pc:picChg>
      </pc:sldChg>
      <pc:sldChg chg="modSp">
        <pc:chgData name="Ali Hazime" userId="S::ahhazime1@hawkmail.hfcc.edu::492643c1-afc3-4063-93c4-d8b18e476863" providerId="AD" clId="Web-{70C05084-2934-4121-8202-CDEEA478794D}" dt="2020-03-02T22:15:04.721" v="7" actId="20577"/>
        <pc:sldMkLst>
          <pc:docMk/>
          <pc:sldMk cId="2375157346" sldId="270"/>
        </pc:sldMkLst>
        <pc:spChg chg="mod">
          <ac:chgData name="Ali Hazime" userId="S::ahhazime1@hawkmail.hfcc.edu::492643c1-afc3-4063-93c4-d8b18e476863" providerId="AD" clId="Web-{70C05084-2934-4121-8202-CDEEA478794D}" dt="2020-03-02T22:15:04.721" v="7" actId="20577"/>
          <ac:spMkLst>
            <pc:docMk/>
            <pc:sldMk cId="2375157346" sldId="270"/>
            <ac:spMk id="3" creationId="{F8A7F64B-3002-4DB9-988B-8FA8CE12BA15}"/>
          </ac:spMkLst>
        </pc:spChg>
      </pc:sldChg>
      <pc:sldChg chg="new del">
        <pc:chgData name="Ali Hazime" userId="S::ahhazime1@hawkmail.hfcc.edu::492643c1-afc3-4063-93c4-d8b18e476863" providerId="AD" clId="Web-{70C05084-2934-4121-8202-CDEEA478794D}" dt="2020-03-02T22:12:33.277" v="6"/>
        <pc:sldMkLst>
          <pc:docMk/>
          <pc:sldMk cId="2939076913" sldId="288"/>
        </pc:sldMkLst>
      </pc:sldChg>
      <pc:sldChg chg="new del">
        <pc:chgData name="Ali Hazime" userId="S::ahhazime1@hawkmail.hfcc.edu::492643c1-afc3-4063-93c4-d8b18e476863" providerId="AD" clId="Web-{70C05084-2934-4121-8202-CDEEA478794D}" dt="2020-03-02T22:12:32.387" v="5"/>
        <pc:sldMkLst>
          <pc:docMk/>
          <pc:sldMk cId="4156272601" sldId="289"/>
        </pc:sldMkLst>
      </pc:sldChg>
      <pc:sldChg chg="new del">
        <pc:chgData name="Ali Hazime" userId="S::ahhazime1@hawkmail.hfcc.edu::492643c1-afc3-4063-93c4-d8b18e476863" providerId="AD" clId="Web-{70C05084-2934-4121-8202-CDEEA478794D}" dt="2020-03-02T22:12:30.933" v="4"/>
        <pc:sldMkLst>
          <pc:docMk/>
          <pc:sldMk cId="3827693151" sldId="290"/>
        </pc:sldMkLst>
      </pc:sldChg>
    </pc:docChg>
  </pc:docChgLst>
  <pc:docChgLst>
    <pc:chgData name="Ali Hazime" userId="S::ahhazime1@hawkmail.hfcc.edu::492643c1-afc3-4063-93c4-d8b18e476863" providerId="AD" clId="Web-{AD015094-5E40-DF8E-7478-8419906DACB6}"/>
    <pc:docChg chg="addSld delSld modSld">
      <pc:chgData name="Ali Hazime" userId="S::ahhazime1@hawkmail.hfcc.edu::492643c1-afc3-4063-93c4-d8b18e476863" providerId="AD" clId="Web-{AD015094-5E40-DF8E-7478-8419906DACB6}" dt="2020-05-11T20:11:27.413" v="231" actId="20577"/>
      <pc:docMkLst>
        <pc:docMk/>
      </pc:docMkLst>
      <pc:sldChg chg="del">
        <pc:chgData name="Ali Hazime" userId="S::ahhazime1@hawkmail.hfcc.edu::492643c1-afc3-4063-93c4-d8b18e476863" providerId="AD" clId="Web-{AD015094-5E40-DF8E-7478-8419906DACB6}" dt="2020-05-11T19:17:49.692" v="0"/>
        <pc:sldMkLst>
          <pc:docMk/>
          <pc:sldMk cId="3022309026" sldId="258"/>
        </pc:sldMkLst>
      </pc:sldChg>
      <pc:sldChg chg="modSp">
        <pc:chgData name="Ali Hazime" userId="S::ahhazime1@hawkmail.hfcc.edu::492643c1-afc3-4063-93c4-d8b18e476863" providerId="AD" clId="Web-{AD015094-5E40-DF8E-7478-8419906DACB6}" dt="2020-05-11T20:04:23.708" v="103" actId="20577"/>
        <pc:sldMkLst>
          <pc:docMk/>
          <pc:sldMk cId="3508152645" sldId="264"/>
        </pc:sldMkLst>
        <pc:spChg chg="mod">
          <ac:chgData name="Ali Hazime" userId="S::ahhazime1@hawkmail.hfcc.edu::492643c1-afc3-4063-93c4-d8b18e476863" providerId="AD" clId="Web-{AD015094-5E40-DF8E-7478-8419906DACB6}" dt="2020-05-11T20:04:23.708" v="103" actId="20577"/>
          <ac:spMkLst>
            <pc:docMk/>
            <pc:sldMk cId="3508152645" sldId="264"/>
            <ac:spMk id="13" creationId="{3385B29A-E8B3-44D0-BA36-9565A50658D1}"/>
          </ac:spMkLst>
        </pc:spChg>
      </pc:sldChg>
      <pc:sldChg chg="modSp">
        <pc:chgData name="Ali Hazime" userId="S::ahhazime1@hawkmail.hfcc.edu::492643c1-afc3-4063-93c4-d8b18e476863" providerId="AD" clId="Web-{AD015094-5E40-DF8E-7478-8419906DACB6}" dt="2020-05-11T19:51:36.110" v="102" actId="20577"/>
        <pc:sldMkLst>
          <pc:docMk/>
          <pc:sldMk cId="1029078917" sldId="297"/>
        </pc:sldMkLst>
        <pc:spChg chg="mod">
          <ac:chgData name="Ali Hazime" userId="S::ahhazime1@hawkmail.hfcc.edu::492643c1-afc3-4063-93c4-d8b18e476863" providerId="AD" clId="Web-{AD015094-5E40-DF8E-7478-8419906DACB6}" dt="2020-05-11T19:51:36.110" v="102" actId="20577"/>
          <ac:spMkLst>
            <pc:docMk/>
            <pc:sldMk cId="1029078917" sldId="297"/>
            <ac:spMk id="3" creationId="{260BD077-DF4D-40F5-A93B-8F038700D284}"/>
          </ac:spMkLst>
        </pc:spChg>
      </pc:sldChg>
      <pc:sldChg chg="modSp">
        <pc:chgData name="Ali Hazime" userId="S::ahhazime1@hawkmail.hfcc.edu::492643c1-afc3-4063-93c4-d8b18e476863" providerId="AD" clId="Web-{AD015094-5E40-DF8E-7478-8419906DACB6}" dt="2020-05-11T19:19:01.286" v="3" actId="20577"/>
        <pc:sldMkLst>
          <pc:docMk/>
          <pc:sldMk cId="4276078753" sldId="311"/>
        </pc:sldMkLst>
        <pc:spChg chg="mod">
          <ac:chgData name="Ali Hazime" userId="S::ahhazime1@hawkmail.hfcc.edu::492643c1-afc3-4063-93c4-d8b18e476863" providerId="AD" clId="Web-{AD015094-5E40-DF8E-7478-8419906DACB6}" dt="2020-05-11T19:19:01.286" v="3" actId="20577"/>
          <ac:spMkLst>
            <pc:docMk/>
            <pc:sldMk cId="4276078753" sldId="311"/>
            <ac:spMk id="5" creationId="{EA6DFC71-2582-48F3-8607-1484902A5975}"/>
          </ac:spMkLst>
        </pc:spChg>
      </pc:sldChg>
      <pc:sldChg chg="addSp modSp">
        <pc:chgData name="Ali Hazime" userId="S::ahhazime1@hawkmail.hfcc.edu::492643c1-afc3-4063-93c4-d8b18e476863" providerId="AD" clId="Web-{AD015094-5E40-DF8E-7478-8419906DACB6}" dt="2020-05-11T20:11:25.303" v="229" actId="20577"/>
        <pc:sldMkLst>
          <pc:docMk/>
          <pc:sldMk cId="399141224" sldId="314"/>
        </pc:sldMkLst>
        <pc:spChg chg="add mod">
          <ac:chgData name="Ali Hazime" userId="S::ahhazime1@hawkmail.hfcc.edu::492643c1-afc3-4063-93c4-d8b18e476863" providerId="AD" clId="Web-{AD015094-5E40-DF8E-7478-8419906DACB6}" dt="2020-05-11T20:11:25.303" v="229" actId="20577"/>
          <ac:spMkLst>
            <pc:docMk/>
            <pc:sldMk cId="399141224" sldId="314"/>
            <ac:spMk id="3" creationId="{54D103E3-9E3F-428D-9BBA-DD8AFC7D0911}"/>
          </ac:spMkLst>
        </pc:spChg>
        <pc:picChg chg="mod">
          <ac:chgData name="Ali Hazime" userId="S::ahhazime1@hawkmail.hfcc.edu::492643c1-afc3-4063-93c4-d8b18e476863" providerId="AD" clId="Web-{AD015094-5E40-DF8E-7478-8419906DACB6}" dt="2020-05-11T20:09:10.241" v="107" actId="1076"/>
          <ac:picMkLst>
            <pc:docMk/>
            <pc:sldMk cId="399141224" sldId="314"/>
            <ac:picMk id="6" creationId="{02B5272C-F348-4A15-B518-8C2722C25A56}"/>
          </ac:picMkLst>
        </pc:picChg>
      </pc:sldChg>
      <pc:sldChg chg="new del">
        <pc:chgData name="Ali Hazime" userId="S::ahhazime1@hawkmail.hfcc.edu::492643c1-afc3-4063-93c4-d8b18e476863" providerId="AD" clId="Web-{AD015094-5E40-DF8E-7478-8419906DACB6}" dt="2020-05-11T19:39:36.966" v="10"/>
        <pc:sldMkLst>
          <pc:docMk/>
          <pc:sldMk cId="327178608" sldId="319"/>
        </pc:sldMkLst>
      </pc:sldChg>
      <pc:sldChg chg="delSp modSp add del replId">
        <pc:chgData name="Ali Hazime" userId="S::ahhazime1@hawkmail.hfcc.edu::492643c1-afc3-4063-93c4-d8b18e476863" providerId="AD" clId="Web-{AD015094-5E40-DF8E-7478-8419906DACB6}" dt="2020-05-11T19:44:20.374" v="96"/>
        <pc:sldMkLst>
          <pc:docMk/>
          <pc:sldMk cId="1038031513" sldId="319"/>
        </pc:sldMkLst>
        <pc:spChg chg="mod">
          <ac:chgData name="Ali Hazime" userId="S::ahhazime1@hawkmail.hfcc.edu::492643c1-afc3-4063-93c4-d8b18e476863" providerId="AD" clId="Web-{AD015094-5E40-DF8E-7478-8419906DACB6}" dt="2020-05-11T19:40:09.123" v="33" actId="20577"/>
          <ac:spMkLst>
            <pc:docMk/>
            <pc:sldMk cId="1038031513" sldId="319"/>
            <ac:spMk id="2" creationId="{BB52CA1E-AE5B-4A8D-B578-07EE7BEA8DF8}"/>
          </ac:spMkLst>
        </pc:spChg>
        <pc:spChg chg="mod">
          <ac:chgData name="Ali Hazime" userId="S::ahhazime1@hawkmail.hfcc.edu::492643c1-afc3-4063-93c4-d8b18e476863" providerId="AD" clId="Web-{AD015094-5E40-DF8E-7478-8419906DACB6}" dt="2020-05-11T19:42:33.717" v="95" actId="20577"/>
          <ac:spMkLst>
            <pc:docMk/>
            <pc:sldMk cId="1038031513" sldId="319"/>
            <ac:spMk id="3" creationId="{260BD077-DF4D-40F5-A93B-8F038700D284}"/>
          </ac:spMkLst>
        </pc:spChg>
        <pc:spChg chg="del">
          <ac:chgData name="Ali Hazime" userId="S::ahhazime1@hawkmail.hfcc.edu::492643c1-afc3-4063-93c4-d8b18e476863" providerId="AD" clId="Web-{AD015094-5E40-DF8E-7478-8419906DACB6}" dt="2020-05-11T19:39:59.732" v="17"/>
          <ac:spMkLst>
            <pc:docMk/>
            <pc:sldMk cId="1038031513" sldId="319"/>
            <ac:spMk id="11" creationId="{B2E9222B-3F99-45B1-BA92-5ED74B87462A}"/>
          </ac:spMkLst>
        </pc:spChg>
        <pc:spChg chg="del mod">
          <ac:chgData name="Ali Hazime" userId="S::ahhazime1@hawkmail.hfcc.edu::492643c1-afc3-4063-93c4-d8b18e476863" providerId="AD" clId="Web-{AD015094-5E40-DF8E-7478-8419906DACB6}" dt="2020-05-11T19:39:58.951" v="16"/>
          <ac:spMkLst>
            <pc:docMk/>
            <pc:sldMk cId="1038031513" sldId="319"/>
            <ac:spMk id="12" creationId="{A981D294-F451-4A92-9BDB-8F02705452F6}"/>
          </ac:spMkLst>
        </pc:spChg>
        <pc:spChg chg="del">
          <ac:chgData name="Ali Hazime" userId="S::ahhazime1@hawkmail.hfcc.edu::492643c1-afc3-4063-93c4-d8b18e476863" providerId="AD" clId="Web-{AD015094-5E40-DF8E-7478-8419906DACB6}" dt="2020-05-11T19:39:50.357" v="12"/>
          <ac:spMkLst>
            <pc:docMk/>
            <pc:sldMk cId="1038031513" sldId="319"/>
            <ac:spMk id="13" creationId="{3385B29A-E8B3-44D0-BA36-9565A50658D1}"/>
          </ac:spMkLst>
        </pc:spChg>
        <pc:spChg chg="del">
          <ac:chgData name="Ali Hazime" userId="S::ahhazime1@hawkmail.hfcc.edu::492643c1-afc3-4063-93c4-d8b18e476863" providerId="AD" clId="Web-{AD015094-5E40-DF8E-7478-8419906DACB6}" dt="2020-05-11T19:40:01.279" v="19"/>
          <ac:spMkLst>
            <pc:docMk/>
            <pc:sldMk cId="1038031513" sldId="319"/>
            <ac:spMk id="14" creationId="{59DC7698-19F4-44D9-8DAA-42BBB497FB4B}"/>
          </ac:spMkLst>
        </pc:spChg>
        <pc:spChg chg="del">
          <ac:chgData name="Ali Hazime" userId="S::ahhazime1@hawkmail.hfcc.edu::492643c1-afc3-4063-93c4-d8b18e476863" providerId="AD" clId="Web-{AD015094-5E40-DF8E-7478-8419906DACB6}" dt="2020-05-11T19:40:01.842" v="20"/>
          <ac:spMkLst>
            <pc:docMk/>
            <pc:sldMk cId="1038031513" sldId="319"/>
            <ac:spMk id="15" creationId="{8FE06A4D-3764-45F2-8A97-3FAB1934196B}"/>
          </ac:spMkLst>
        </pc:spChg>
        <pc:spChg chg="del">
          <ac:chgData name="Ali Hazime" userId="S::ahhazime1@hawkmail.hfcc.edu::492643c1-afc3-4063-93c4-d8b18e476863" providerId="AD" clId="Web-{AD015094-5E40-DF8E-7478-8419906DACB6}" dt="2020-05-11T19:40:00.779" v="18"/>
          <ac:spMkLst>
            <pc:docMk/>
            <pc:sldMk cId="1038031513" sldId="319"/>
            <ac:spMk id="19" creationId="{ED0F29BC-2642-489A-92DA-881EE76A620D}"/>
          </ac:spMkLst>
        </pc:spChg>
        <pc:spChg chg="del mod">
          <ac:chgData name="Ali Hazime" userId="S::ahhazime1@hawkmail.hfcc.edu::492643c1-afc3-4063-93c4-d8b18e476863" providerId="AD" clId="Web-{AD015094-5E40-DF8E-7478-8419906DACB6}" dt="2020-05-11T19:39:53.935" v="14"/>
          <ac:spMkLst>
            <pc:docMk/>
            <pc:sldMk cId="1038031513" sldId="319"/>
            <ac:spMk id="21" creationId="{B44B9529-BD8C-42B1-B55A-58B7847F1154}"/>
          </ac:spMkLst>
        </pc:spChg>
      </pc:sldChg>
    </pc:docChg>
  </pc:docChgLst>
  <pc:docChgLst>
    <pc:chgData name="Lauren Rivier" userId="S::lgrivier@hawkmail.hfcc.edu::6f4b24d1-93c2-424c-b032-0f7a629877cd" providerId="AD" clId="Web-{EF69E8DC-1082-FA47-DD88-E1B8A4C8A316}"/>
    <pc:docChg chg="modSld">
      <pc:chgData name="Lauren Rivier" userId="S::lgrivier@hawkmail.hfcc.edu::6f4b24d1-93c2-424c-b032-0f7a629877cd" providerId="AD" clId="Web-{EF69E8DC-1082-FA47-DD88-E1B8A4C8A316}" dt="2020-03-02T18:29:47.873" v="170" actId="20577"/>
      <pc:docMkLst>
        <pc:docMk/>
      </pc:docMkLst>
      <pc:sldChg chg="addSp delSp modSp mod setBg">
        <pc:chgData name="Lauren Rivier" userId="S::lgrivier@hawkmail.hfcc.edu::6f4b24d1-93c2-424c-b032-0f7a629877cd" providerId="AD" clId="Web-{EF69E8DC-1082-FA47-DD88-E1B8A4C8A316}" dt="2020-03-02T18:27:49.431" v="12" actId="1076"/>
        <pc:sldMkLst>
          <pc:docMk/>
          <pc:sldMk cId="3022309026" sldId="258"/>
        </pc:sldMkLst>
        <pc:spChg chg="add del mod ord">
          <ac:chgData name="Lauren Rivier" userId="S::lgrivier@hawkmail.hfcc.edu::6f4b24d1-93c2-424c-b032-0f7a629877cd" providerId="AD" clId="Web-{EF69E8DC-1082-FA47-DD88-E1B8A4C8A316}" dt="2020-03-02T18:27:47.087" v="11"/>
          <ac:spMkLst>
            <pc:docMk/>
            <pc:sldMk cId="3022309026" sldId="258"/>
            <ac:spMk id="3" creationId="{534E95F4-AB68-495F-938A-8FFB445007C9}"/>
          </ac:spMkLst>
        </pc:spChg>
        <pc:picChg chg="mod">
          <ac:chgData name="Lauren Rivier" userId="S::lgrivier@hawkmail.hfcc.edu::6f4b24d1-93c2-424c-b032-0f7a629877cd" providerId="AD" clId="Web-{EF69E8DC-1082-FA47-DD88-E1B8A4C8A316}" dt="2020-03-02T18:27:49.431" v="12" actId="1076"/>
          <ac:picMkLst>
            <pc:docMk/>
            <pc:sldMk cId="3022309026" sldId="258"/>
            <ac:picMk id="4" creationId="{8F64A103-A841-4888-8E57-237A1C43683F}"/>
          </ac:picMkLst>
        </pc:picChg>
        <pc:picChg chg="mod">
          <ac:chgData name="Lauren Rivier" userId="S::lgrivier@hawkmail.hfcc.edu::6f4b24d1-93c2-424c-b032-0f7a629877cd" providerId="AD" clId="Web-{EF69E8DC-1082-FA47-DD88-E1B8A4C8A316}" dt="2020-03-02T18:26:33.787" v="3" actId="1076"/>
          <ac:picMkLst>
            <pc:docMk/>
            <pc:sldMk cId="3022309026" sldId="258"/>
            <ac:picMk id="10" creationId="{50E9DAB0-3EBF-4C56-9AFB-135990B0DEB9}"/>
          </ac:picMkLst>
        </pc:picChg>
      </pc:sldChg>
      <pc:sldChg chg="addSp delSp modSp">
        <pc:chgData name="Lauren Rivier" userId="S::lgrivier@hawkmail.hfcc.edu::6f4b24d1-93c2-424c-b032-0f7a629877cd" providerId="AD" clId="Web-{EF69E8DC-1082-FA47-DD88-E1B8A4C8A316}" dt="2020-03-02T18:29:44.623" v="168" actId="20577"/>
        <pc:sldMkLst>
          <pc:docMk/>
          <pc:sldMk cId="352330316" sldId="265"/>
        </pc:sldMkLst>
        <pc:spChg chg="add del mod">
          <ac:chgData name="Lauren Rivier" userId="S::lgrivier@hawkmail.hfcc.edu::6f4b24d1-93c2-424c-b032-0f7a629877cd" providerId="AD" clId="Web-{EF69E8DC-1082-FA47-DD88-E1B8A4C8A316}" dt="2020-03-02T18:28:46.121" v="15"/>
          <ac:spMkLst>
            <pc:docMk/>
            <pc:sldMk cId="352330316" sldId="265"/>
            <ac:spMk id="4" creationId="{E0860113-AF38-49F5-AF21-5D6C4AFDD447}"/>
          </ac:spMkLst>
        </pc:spChg>
        <pc:spChg chg="add mod">
          <ac:chgData name="Lauren Rivier" userId="S::lgrivier@hawkmail.hfcc.edu::6f4b24d1-93c2-424c-b032-0f7a629877cd" providerId="AD" clId="Web-{EF69E8DC-1082-FA47-DD88-E1B8A4C8A316}" dt="2020-03-02T18:29:44.623" v="168" actId="20577"/>
          <ac:spMkLst>
            <pc:docMk/>
            <pc:sldMk cId="352330316" sldId="265"/>
            <ac:spMk id="5" creationId="{8A1083CE-16BA-4448-BFA7-B70AA729896B}"/>
          </ac:spMkLst>
        </pc:spChg>
      </pc:sldChg>
    </pc:docChg>
  </pc:docChgLst>
  <pc:docChgLst>
    <pc:chgData name="Sameha Aljahmi" userId="S::saaljahmi1@hawkmail.hfcc.edu::1ee36ff8-cb2d-40dd-a0df-5e47844b6bc3" providerId="AD" clId="Web-{BB7CA02F-0450-387F-841B-ADA3C2B37DAA}"/>
    <pc:docChg chg="addSld delSld">
      <pc:chgData name="Sameha Aljahmi" userId="S::saaljahmi1@hawkmail.hfcc.edu::1ee36ff8-cb2d-40dd-a0df-5e47844b6bc3" providerId="AD" clId="Web-{BB7CA02F-0450-387F-841B-ADA3C2B37DAA}" dt="2020-03-02T23:39:44.329" v="1"/>
      <pc:docMkLst>
        <pc:docMk/>
      </pc:docMkLst>
      <pc:sldChg chg="new del">
        <pc:chgData name="Sameha Aljahmi" userId="S::saaljahmi1@hawkmail.hfcc.edu::1ee36ff8-cb2d-40dd-a0df-5e47844b6bc3" providerId="AD" clId="Web-{BB7CA02F-0450-387F-841B-ADA3C2B37DAA}" dt="2020-03-02T23:39:44.329" v="1"/>
        <pc:sldMkLst>
          <pc:docMk/>
          <pc:sldMk cId="2546081561" sldId="289"/>
        </pc:sldMkLst>
      </pc:sldChg>
    </pc:docChg>
  </pc:docChgLst>
  <pc:docChgLst>
    <pc:chgData name="Emad Abdulaziz" userId="S::ehabdulaziz@hawkmail.hfcc.edu::8ff651d6-089c-4ad3-bf49-9e4b1b50bc9f" providerId="AD" clId="Web-{0642EC75-EEC1-78AA-34AD-D68756DA5252}"/>
    <pc:docChg chg="addSld delSld modSld">
      <pc:chgData name="Emad Abdulaziz" userId="S::ehabdulaziz@hawkmail.hfcc.edu::8ff651d6-089c-4ad3-bf49-9e4b1b50bc9f" providerId="AD" clId="Web-{0642EC75-EEC1-78AA-34AD-D68756DA5252}" dt="2020-03-02T01:15:36.062" v="972"/>
      <pc:docMkLst>
        <pc:docMk/>
      </pc:docMkLst>
      <pc:sldChg chg="modSp">
        <pc:chgData name="Emad Abdulaziz" userId="S::ehabdulaziz@hawkmail.hfcc.edu::8ff651d6-089c-4ad3-bf49-9e4b1b50bc9f" providerId="AD" clId="Web-{0642EC75-EEC1-78AA-34AD-D68756DA5252}" dt="2020-03-02T00:41:19.664" v="961" actId="20577"/>
        <pc:sldMkLst>
          <pc:docMk/>
          <pc:sldMk cId="109857222" sldId="256"/>
        </pc:sldMkLst>
        <pc:spChg chg="mod">
          <ac:chgData name="Emad Abdulaziz" userId="S::ehabdulaziz@hawkmail.hfcc.edu::8ff651d6-089c-4ad3-bf49-9e4b1b50bc9f" providerId="AD" clId="Web-{0642EC75-EEC1-78AA-34AD-D68756DA5252}" dt="2020-03-01T23:52:04.422" v="3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mad Abdulaziz" userId="S::ehabdulaziz@hawkmail.hfcc.edu::8ff651d6-089c-4ad3-bf49-9e4b1b50bc9f" providerId="AD" clId="Web-{0642EC75-EEC1-78AA-34AD-D68756DA5252}" dt="2020-03-02T00:41:19.664" v="96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2:10.360" v="41" actId="20577"/>
        <pc:sldMkLst>
          <pc:docMk/>
          <pc:sldMk cId="3697127092" sldId="257"/>
        </pc:sldMkLst>
        <pc:spChg chg="mod">
          <ac:chgData name="Emad Abdulaziz" userId="S::ehabdulaziz@hawkmail.hfcc.edu::8ff651d6-089c-4ad3-bf49-9e4b1b50bc9f" providerId="AD" clId="Web-{0642EC75-EEC1-78AA-34AD-D68756DA5252}" dt="2020-03-01T23:52:10.360" v="41" actId="20577"/>
          <ac:spMkLst>
            <pc:docMk/>
            <pc:sldMk cId="3697127092" sldId="257"/>
            <ac:spMk id="2" creationId="{A687DBA8-552D-4412-8D89-48D2E348E127}"/>
          </ac:spMkLst>
        </pc:spChg>
      </pc:sldChg>
      <pc:sldChg chg="del">
        <pc:chgData name="Emad Abdulaziz" userId="S::ehabdulaziz@hawkmail.hfcc.edu::8ff651d6-089c-4ad3-bf49-9e4b1b50bc9f" providerId="AD" clId="Web-{0642EC75-EEC1-78AA-34AD-D68756DA5252}" dt="2020-03-01T23:50:12.092" v="1"/>
        <pc:sldMkLst>
          <pc:docMk/>
          <pc:sldMk cId="13100166" sldId="259"/>
        </pc:sldMkLst>
      </pc:sldChg>
      <pc:sldChg chg="modSp">
        <pc:chgData name="Emad Abdulaziz" userId="S::ehabdulaziz@hawkmail.hfcc.edu::8ff651d6-089c-4ad3-bf49-9e4b1b50bc9f" providerId="AD" clId="Web-{0642EC75-EEC1-78AA-34AD-D68756DA5252}" dt="2020-03-01T23:52:48.892" v="86" actId="20577"/>
        <pc:sldMkLst>
          <pc:docMk/>
          <pc:sldMk cId="3136909696" sldId="260"/>
        </pc:sldMkLst>
        <pc:spChg chg="mod">
          <ac:chgData name="Emad Abdulaziz" userId="S::ehabdulaziz@hawkmail.hfcc.edu::8ff651d6-089c-4ad3-bf49-9e4b1b50bc9f" providerId="AD" clId="Web-{0642EC75-EEC1-78AA-34AD-D68756DA5252}" dt="2020-03-01T23:52:48.892" v="86" actId="20577"/>
          <ac:spMkLst>
            <pc:docMk/>
            <pc:sldMk cId="3136909696" sldId="260"/>
            <ac:spMk id="2" creationId="{BB52CA1E-AE5B-4A8D-B578-07EE7BEA8DF8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3:55.565" v="216" actId="20577"/>
        <pc:sldMkLst>
          <pc:docMk/>
          <pc:sldMk cId="987939326" sldId="266"/>
        </pc:sldMkLst>
        <pc:spChg chg="mod">
          <ac:chgData name="Emad Abdulaziz" userId="S::ehabdulaziz@hawkmail.hfcc.edu::8ff651d6-089c-4ad3-bf49-9e4b1b50bc9f" providerId="AD" clId="Web-{0642EC75-EEC1-78AA-34AD-D68756DA5252}" dt="2020-03-01T23:53:55.565" v="216" actId="20577"/>
          <ac:spMkLst>
            <pc:docMk/>
            <pc:sldMk cId="987939326" sldId="266"/>
            <ac:spMk id="2" creationId="{6C4F067D-E8C4-4E8A-AC5C-DCBCAA706F74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3:37.596" v="209" actId="20577"/>
        <pc:sldMkLst>
          <pc:docMk/>
          <pc:sldMk cId="4045199795" sldId="267"/>
        </pc:sldMkLst>
        <pc:spChg chg="mod">
          <ac:chgData name="Emad Abdulaziz" userId="S::ehabdulaziz@hawkmail.hfcc.edu::8ff651d6-089c-4ad3-bf49-9e4b1b50bc9f" providerId="AD" clId="Web-{0642EC75-EEC1-78AA-34AD-D68756DA5252}" dt="2020-03-01T23:53:37.596" v="209" actId="20577"/>
          <ac:spMkLst>
            <pc:docMk/>
            <pc:sldMk cId="4045199795" sldId="267"/>
            <ac:spMk id="2" creationId="{4786692E-66BB-4677-9552-5EC39B03C21D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4:02.799" v="219" actId="20577"/>
        <pc:sldMkLst>
          <pc:docMk/>
          <pc:sldMk cId="4222963447" sldId="268"/>
        </pc:sldMkLst>
        <pc:spChg chg="mod">
          <ac:chgData name="Emad Abdulaziz" userId="S::ehabdulaziz@hawkmail.hfcc.edu::8ff651d6-089c-4ad3-bf49-9e4b1b50bc9f" providerId="AD" clId="Web-{0642EC75-EEC1-78AA-34AD-D68756DA5252}" dt="2020-03-01T23:54:02.799" v="219" actId="20577"/>
          <ac:spMkLst>
            <pc:docMk/>
            <pc:sldMk cId="4222963447" sldId="268"/>
            <ac:spMk id="2" creationId="{C289C5CC-914C-4ACA-8D89-EF1446FE31C3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4:08.768" v="222" actId="20577"/>
        <pc:sldMkLst>
          <pc:docMk/>
          <pc:sldMk cId="3852802181" sldId="269"/>
        </pc:sldMkLst>
        <pc:spChg chg="mod">
          <ac:chgData name="Emad Abdulaziz" userId="S::ehabdulaziz@hawkmail.hfcc.edu::8ff651d6-089c-4ad3-bf49-9e4b1b50bc9f" providerId="AD" clId="Web-{0642EC75-EEC1-78AA-34AD-D68756DA5252}" dt="2020-03-01T23:54:08.768" v="222" actId="20577"/>
          <ac:spMkLst>
            <pc:docMk/>
            <pc:sldMk cId="3852802181" sldId="269"/>
            <ac:spMk id="2" creationId="{45661674-65F8-4C7B-9749-D281E24992BC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3:09.751" v="129" actId="20577"/>
        <pc:sldMkLst>
          <pc:docMk/>
          <pc:sldMk cId="2375157346" sldId="270"/>
        </pc:sldMkLst>
        <pc:spChg chg="mod">
          <ac:chgData name="Emad Abdulaziz" userId="S::ehabdulaziz@hawkmail.hfcc.edu::8ff651d6-089c-4ad3-bf49-9e4b1b50bc9f" providerId="AD" clId="Web-{0642EC75-EEC1-78AA-34AD-D68756DA5252}" dt="2020-03-01T23:53:09.751" v="129" actId="20577"/>
          <ac:spMkLst>
            <pc:docMk/>
            <pc:sldMk cId="2375157346" sldId="270"/>
            <ac:spMk id="2" creationId="{2BDBD88C-C861-4086-B987-F22AB7A00312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4:23.674" v="228" actId="20577"/>
        <pc:sldMkLst>
          <pc:docMk/>
          <pc:sldMk cId="2856903420" sldId="271"/>
        </pc:sldMkLst>
        <pc:spChg chg="mod">
          <ac:chgData name="Emad Abdulaziz" userId="S::ehabdulaziz@hawkmail.hfcc.edu::8ff651d6-089c-4ad3-bf49-9e4b1b50bc9f" providerId="AD" clId="Web-{0642EC75-EEC1-78AA-34AD-D68756DA5252}" dt="2020-03-01T23:54:16.768" v="225" actId="20577"/>
          <ac:spMkLst>
            <pc:docMk/>
            <pc:sldMk cId="2856903420" sldId="271"/>
            <ac:spMk id="2" creationId="{645D05D0-E105-4076-BD4E-AF6B9320425B}"/>
          </ac:spMkLst>
        </pc:spChg>
        <pc:spChg chg="mod">
          <ac:chgData name="Emad Abdulaziz" userId="S::ehabdulaziz@hawkmail.hfcc.edu::8ff651d6-089c-4ad3-bf49-9e4b1b50bc9f" providerId="AD" clId="Web-{0642EC75-EEC1-78AA-34AD-D68756DA5252}" dt="2020-03-01T23:54:23.674" v="228" actId="20577"/>
          <ac:spMkLst>
            <pc:docMk/>
            <pc:sldMk cId="2856903420" sldId="271"/>
            <ac:spMk id="10" creationId="{6A471978-21DF-4D7D-8744-C6B8D62449C4}"/>
          </ac:spMkLst>
        </pc:spChg>
      </pc:sldChg>
      <pc:sldChg chg="del">
        <pc:chgData name="Emad Abdulaziz" userId="S::ehabdulaziz@hawkmail.hfcc.edu::8ff651d6-089c-4ad3-bf49-9e4b1b50bc9f" providerId="AD" clId="Web-{0642EC75-EEC1-78AA-34AD-D68756DA5252}" dt="2020-03-01T23:54:52.284" v="234"/>
        <pc:sldMkLst>
          <pc:docMk/>
          <pc:sldMk cId="373808183" sldId="272"/>
        </pc:sldMkLst>
      </pc:sldChg>
      <pc:sldChg chg="addSp delSp modSp addAnim modAnim">
        <pc:chgData name="Emad Abdulaziz" userId="S::ehabdulaziz@hawkmail.hfcc.edu::8ff651d6-089c-4ad3-bf49-9e4b1b50bc9f" providerId="AD" clId="Web-{0642EC75-EEC1-78AA-34AD-D68756DA5252}" dt="2020-03-02T01:15:36.062" v="972"/>
        <pc:sldMkLst>
          <pc:docMk/>
          <pc:sldMk cId="1454994860" sldId="274"/>
        </pc:sldMkLst>
        <pc:spChg chg="mod">
          <ac:chgData name="Emad Abdulaziz" userId="S::ehabdulaziz@hawkmail.hfcc.edu::8ff651d6-089c-4ad3-bf49-9e4b1b50bc9f" providerId="AD" clId="Web-{0642EC75-EEC1-78AA-34AD-D68756DA5252}" dt="2020-03-02T00:02:42.854" v="304" actId="20577"/>
          <ac:spMkLst>
            <pc:docMk/>
            <pc:sldMk cId="1454994860" sldId="274"/>
            <ac:spMk id="2" creationId="{BB52CA1E-AE5B-4A8D-B578-07EE7BEA8DF8}"/>
          </ac:spMkLst>
        </pc:spChg>
        <pc:spChg chg="add mod">
          <ac:chgData name="Emad Abdulaziz" userId="S::ehabdulaziz@hawkmail.hfcc.edu::8ff651d6-089c-4ad3-bf49-9e4b1b50bc9f" providerId="AD" clId="Web-{0642EC75-EEC1-78AA-34AD-D68756DA5252}" dt="2020-03-02T00:35:14.273" v="468" actId="20577"/>
          <ac:spMkLst>
            <pc:docMk/>
            <pc:sldMk cId="1454994860" sldId="274"/>
            <ac:spMk id="3" creationId="{BCB51326-5310-4F83-9997-B38D0EA83F10}"/>
          </ac:spMkLst>
        </pc:spChg>
        <pc:spChg chg="add del mod">
          <ac:chgData name="Emad Abdulaziz" userId="S::ehabdulaziz@hawkmail.hfcc.edu::8ff651d6-089c-4ad3-bf49-9e4b1b50bc9f" providerId="AD" clId="Web-{0642EC75-EEC1-78AA-34AD-D68756DA5252}" dt="2020-03-02T00:35:08.633" v="456"/>
          <ac:spMkLst>
            <pc:docMk/>
            <pc:sldMk cId="1454994860" sldId="274"/>
            <ac:spMk id="49" creationId="{2BAD078F-22FC-4F99-BFAB-7DBEBA97B1D8}"/>
          </ac:spMkLst>
        </pc:spChg>
        <pc:spChg chg="add mod">
          <ac:chgData name="Emad Abdulaziz" userId="S::ehabdulaziz@hawkmail.hfcc.edu::8ff651d6-089c-4ad3-bf49-9e4b1b50bc9f" providerId="AD" clId="Web-{0642EC75-EEC1-78AA-34AD-D68756DA5252}" dt="2020-03-02T00:33:08.523" v="440" actId="1076"/>
          <ac:spMkLst>
            <pc:docMk/>
            <pc:sldMk cId="1454994860" sldId="274"/>
            <ac:spMk id="50" creationId="{2721338F-627F-4332-8C8B-FA3605782C89}"/>
          </ac:spMkLst>
        </pc:spChg>
        <pc:spChg chg="add mod">
          <ac:chgData name="Emad Abdulaziz" userId="S::ehabdulaziz@hawkmail.hfcc.edu::8ff651d6-089c-4ad3-bf49-9e4b1b50bc9f" providerId="AD" clId="Web-{0642EC75-EEC1-78AA-34AD-D68756DA5252}" dt="2020-03-02T00:31:57.148" v="433" actId="1076"/>
          <ac:spMkLst>
            <pc:docMk/>
            <pc:sldMk cId="1454994860" sldId="274"/>
            <ac:spMk id="51" creationId="{0E3D2BDE-3C68-4209-9957-9543D2CE8519}"/>
          </ac:spMkLst>
        </pc:spChg>
        <pc:spChg chg="add mod">
          <ac:chgData name="Emad Abdulaziz" userId="S::ehabdulaziz@hawkmail.hfcc.edu::8ff651d6-089c-4ad3-bf49-9e4b1b50bc9f" providerId="AD" clId="Web-{0642EC75-EEC1-78AA-34AD-D68756DA5252}" dt="2020-03-02T00:31:54.242" v="432" actId="1076"/>
          <ac:spMkLst>
            <pc:docMk/>
            <pc:sldMk cId="1454994860" sldId="274"/>
            <ac:spMk id="52" creationId="{8E989B39-67E8-41AB-B7A0-040DCC59A6C5}"/>
          </ac:spMkLst>
        </pc:spChg>
        <pc:spChg chg="add del">
          <ac:chgData name="Emad Abdulaziz" userId="S::ehabdulaziz@hawkmail.hfcc.edu::8ff651d6-089c-4ad3-bf49-9e4b1b50bc9f" providerId="AD" clId="Web-{0642EC75-EEC1-78AA-34AD-D68756DA5252}" dt="2020-03-02T00:33:24.085" v="442"/>
          <ac:spMkLst>
            <pc:docMk/>
            <pc:sldMk cId="1454994860" sldId="274"/>
            <ac:spMk id="62" creationId="{8F73C8DF-FB89-4369-A4CB-1FC8E6C48E3E}"/>
          </ac:spMkLst>
        </pc:spChg>
        <pc:spChg chg="add del">
          <ac:chgData name="Emad Abdulaziz" userId="S::ehabdulaziz@hawkmail.hfcc.edu::8ff651d6-089c-4ad3-bf49-9e4b1b50bc9f" providerId="AD" clId="Web-{0642EC75-EEC1-78AA-34AD-D68756DA5252}" dt="2020-03-02T00:33:30.164" v="444"/>
          <ac:spMkLst>
            <pc:docMk/>
            <pc:sldMk cId="1454994860" sldId="274"/>
            <ac:spMk id="66" creationId="{645F3AF1-236C-41D9-BA5D-BC6E00EF34A8}"/>
          </ac:spMkLst>
        </pc:spChg>
        <pc:spChg chg="add del mod">
          <ac:chgData name="Emad Abdulaziz" userId="S::ehabdulaziz@hawkmail.hfcc.edu::8ff651d6-089c-4ad3-bf49-9e4b1b50bc9f" providerId="AD" clId="Web-{0642EC75-EEC1-78AA-34AD-D68756DA5252}" dt="2020-03-02T00:35:05.429" v="455"/>
          <ac:spMkLst>
            <pc:docMk/>
            <pc:sldMk cId="1454994860" sldId="274"/>
            <ac:spMk id="70" creationId="{3269158A-B72F-4C8E-8DE2-79A17CCA667A}"/>
          </ac:spMkLst>
        </pc:spChg>
        <pc:spChg chg="add del mod">
          <ac:chgData name="Emad Abdulaziz" userId="S::ehabdulaziz@hawkmail.hfcc.edu::8ff651d6-089c-4ad3-bf49-9e4b1b50bc9f" providerId="AD" clId="Web-{0642EC75-EEC1-78AA-34AD-D68756DA5252}" dt="2020-03-02T00:35:09.289" v="457"/>
          <ac:spMkLst>
            <pc:docMk/>
            <pc:sldMk cId="1454994860" sldId="274"/>
            <ac:spMk id="71" creationId="{FD3C0232-EFC1-45F6-B9D6-06985E7490DD}"/>
          </ac:spMkLst>
        </pc:spChg>
        <pc:graphicFrameChg chg="add del mod modGraphic">
          <ac:chgData name="Emad Abdulaziz" userId="S::ehabdulaziz@hawkmail.hfcc.edu::8ff651d6-089c-4ad3-bf49-9e4b1b50bc9f" providerId="AD" clId="Web-{0642EC75-EEC1-78AA-34AD-D68756DA5252}" dt="2020-03-02T00:31:42.632" v="430" actId="1076"/>
          <ac:graphicFrameMkLst>
            <pc:docMk/>
            <pc:sldMk cId="1454994860" sldId="274"/>
            <ac:graphicFrameMk id="6" creationId="{EF39E4D5-7324-4D33-8416-90C28FD73412}"/>
          </ac:graphicFrameMkLst>
        </pc:graphicFrameChg>
        <pc:picChg chg="mod">
          <ac:chgData name="Emad Abdulaziz" userId="S::ehabdulaziz@hawkmail.hfcc.edu::8ff651d6-089c-4ad3-bf49-9e4b1b50bc9f" providerId="AD" clId="Web-{0642EC75-EEC1-78AA-34AD-D68756DA5252}" dt="2020-03-02T00:28:04.460" v="324" actId="1076"/>
          <ac:picMkLst>
            <pc:docMk/>
            <pc:sldMk cId="1454994860" sldId="274"/>
            <ac:picMk id="4" creationId="{851E4B0F-5464-4CE9-A075-EB26F8B35B5C}"/>
          </ac:picMkLst>
        </pc:picChg>
      </pc:sldChg>
      <pc:sldChg chg="modSp">
        <pc:chgData name="Emad Abdulaziz" userId="S::ehabdulaziz@hawkmail.hfcc.edu::8ff651d6-089c-4ad3-bf49-9e4b1b50bc9f" providerId="AD" clId="Web-{0642EC75-EEC1-78AA-34AD-D68756DA5252}" dt="2020-03-02T00:02:50.588" v="316" actId="20577"/>
        <pc:sldMkLst>
          <pc:docMk/>
          <pc:sldMk cId="1998618075" sldId="275"/>
        </pc:sldMkLst>
        <pc:spChg chg="mod">
          <ac:chgData name="Emad Abdulaziz" userId="S::ehabdulaziz@hawkmail.hfcc.edu::8ff651d6-089c-4ad3-bf49-9e4b1b50bc9f" providerId="AD" clId="Web-{0642EC75-EEC1-78AA-34AD-D68756DA5252}" dt="2020-03-02T00:02:50.588" v="316" actId="20577"/>
          <ac:spMkLst>
            <pc:docMk/>
            <pc:sldMk cId="1998618075" sldId="275"/>
            <ac:spMk id="2" creationId="{BB52CA1E-AE5B-4A8D-B578-07EE7BEA8DF8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2T01:14:43.264" v="966" actId="1076"/>
        <pc:sldMkLst>
          <pc:docMk/>
          <pc:sldMk cId="3477648612" sldId="277"/>
        </pc:sldMkLst>
        <pc:spChg chg="mod">
          <ac:chgData name="Emad Abdulaziz" userId="S::ehabdulaziz@hawkmail.hfcc.edu::8ff651d6-089c-4ad3-bf49-9e4b1b50bc9f" providerId="AD" clId="Web-{0642EC75-EEC1-78AA-34AD-D68756DA5252}" dt="2020-03-01T23:56:02.738" v="269" actId="20577"/>
          <ac:spMkLst>
            <pc:docMk/>
            <pc:sldMk cId="3477648612" sldId="277"/>
            <ac:spMk id="2" creationId="{BB52CA1E-AE5B-4A8D-B578-07EE7BEA8DF8}"/>
          </ac:spMkLst>
        </pc:spChg>
        <pc:picChg chg="mod">
          <ac:chgData name="Emad Abdulaziz" userId="S::ehabdulaziz@hawkmail.hfcc.edu::8ff651d6-089c-4ad3-bf49-9e4b1b50bc9f" providerId="AD" clId="Web-{0642EC75-EEC1-78AA-34AD-D68756DA5252}" dt="2020-03-02T01:14:43.264" v="966" actId="1076"/>
          <ac:picMkLst>
            <pc:docMk/>
            <pc:sldMk cId="3477648612" sldId="277"/>
            <ac:picMk id="6" creationId="{03C772BC-9762-475F-83A3-9BE731BECFE7}"/>
          </ac:picMkLst>
        </pc:picChg>
      </pc:sldChg>
      <pc:sldChg chg="modSp">
        <pc:chgData name="Emad Abdulaziz" userId="S::ehabdulaziz@hawkmail.hfcc.edu::8ff651d6-089c-4ad3-bf49-9e4b1b50bc9f" providerId="AD" clId="Web-{0642EC75-EEC1-78AA-34AD-D68756DA5252}" dt="2020-03-01T23:52:30.048" v="82" actId="20577"/>
        <pc:sldMkLst>
          <pc:docMk/>
          <pc:sldMk cId="860646881" sldId="279"/>
        </pc:sldMkLst>
        <pc:spChg chg="mod">
          <ac:chgData name="Emad Abdulaziz" userId="S::ehabdulaziz@hawkmail.hfcc.edu::8ff651d6-089c-4ad3-bf49-9e4b1b50bc9f" providerId="AD" clId="Web-{0642EC75-EEC1-78AA-34AD-D68756DA5252}" dt="2020-03-01T23:52:30.048" v="82" actId="20577"/>
          <ac:spMkLst>
            <pc:docMk/>
            <pc:sldMk cId="860646881" sldId="279"/>
            <ac:spMk id="2" creationId="{E777A9B5-0E2D-4266-AB32-66351D9EC909}"/>
          </ac:spMkLst>
        </pc:spChg>
      </pc:sldChg>
      <pc:sldChg chg="addSp delSp modSp add replId">
        <pc:chgData name="Emad Abdulaziz" userId="S::ehabdulaziz@hawkmail.hfcc.edu::8ff651d6-089c-4ad3-bf49-9e4b1b50bc9f" providerId="AD" clId="Web-{0642EC75-EEC1-78AA-34AD-D68756DA5252}" dt="2020-03-02T00:40:35.133" v="934" actId="20577"/>
        <pc:sldMkLst>
          <pc:docMk/>
          <pc:sldMk cId="3848882229" sldId="280"/>
        </pc:sldMkLst>
        <pc:spChg chg="mod">
          <ac:chgData name="Emad Abdulaziz" userId="S::ehabdulaziz@hawkmail.hfcc.edu::8ff651d6-089c-4ad3-bf49-9e4b1b50bc9f" providerId="AD" clId="Web-{0642EC75-EEC1-78AA-34AD-D68756DA5252}" dt="2020-03-01T23:54:27.909" v="231" actId="20577"/>
          <ac:spMkLst>
            <pc:docMk/>
            <pc:sldMk cId="3848882229" sldId="280"/>
            <ac:spMk id="2" creationId="{6C4F067D-E8C4-4E8A-AC5C-DCBCAA706F74}"/>
          </ac:spMkLst>
        </pc:spChg>
        <pc:spChg chg="mod">
          <ac:chgData name="Emad Abdulaziz" userId="S::ehabdulaziz@hawkmail.hfcc.edu::8ff651d6-089c-4ad3-bf49-9e4b1b50bc9f" providerId="AD" clId="Web-{0642EC75-EEC1-78AA-34AD-D68756DA5252}" dt="2020-03-02T00:40:35.133" v="934" actId="20577"/>
          <ac:spMkLst>
            <pc:docMk/>
            <pc:sldMk cId="3848882229" sldId="280"/>
            <ac:spMk id="3" creationId="{768AAA90-9832-426E-BB28-128F9C7D2FF6}"/>
          </ac:spMkLst>
        </pc:spChg>
        <pc:spChg chg="add mod">
          <ac:chgData name="Emad Abdulaziz" userId="S::ehabdulaziz@hawkmail.hfcc.edu::8ff651d6-089c-4ad3-bf49-9e4b1b50bc9f" providerId="AD" clId="Web-{0642EC75-EEC1-78AA-34AD-D68756DA5252}" dt="2020-03-02T00:36:50.258" v="480" actId="1076"/>
          <ac:spMkLst>
            <pc:docMk/>
            <pc:sldMk cId="3848882229" sldId="280"/>
            <ac:spMk id="4" creationId="{8327630C-3B46-4B18-B95B-426BB9808A78}"/>
          </ac:spMkLst>
        </pc:spChg>
        <pc:spChg chg="del mod">
          <ac:chgData name="Emad Abdulaziz" userId="S::ehabdulaziz@hawkmail.hfcc.edu::8ff651d6-089c-4ad3-bf49-9e4b1b50bc9f" providerId="AD" clId="Web-{0642EC75-EEC1-78AA-34AD-D68756DA5252}" dt="2020-03-02T00:01:20.415" v="284"/>
          <ac:spMkLst>
            <pc:docMk/>
            <pc:sldMk cId="3848882229" sldId="280"/>
            <ac:spMk id="4" creationId="{FDDDA8F3-F9AB-464A-A7D3-D954D674950E}"/>
          </ac:spMkLst>
        </pc:spChg>
        <pc:spChg chg="del">
          <ac:chgData name="Emad Abdulaziz" userId="S::ehabdulaziz@hawkmail.hfcc.edu::8ff651d6-089c-4ad3-bf49-9e4b1b50bc9f" providerId="AD" clId="Web-{0642EC75-EEC1-78AA-34AD-D68756DA5252}" dt="2020-03-02T00:01:21.821" v="285"/>
          <ac:spMkLst>
            <pc:docMk/>
            <pc:sldMk cId="3848882229" sldId="280"/>
            <ac:spMk id="5" creationId="{149F7F79-A1B0-4FB6-9B68-FCEE6F4D262F}"/>
          </ac:spMkLst>
        </pc:spChg>
        <pc:spChg chg="mod">
          <ac:chgData name="Emad Abdulaziz" userId="S::ehabdulaziz@hawkmail.hfcc.edu::8ff651d6-089c-4ad3-bf49-9e4b1b50bc9f" providerId="AD" clId="Web-{0642EC75-EEC1-78AA-34AD-D68756DA5252}" dt="2020-03-02T00:01:47.322" v="291" actId="20577"/>
          <ac:spMkLst>
            <pc:docMk/>
            <pc:sldMk cId="3848882229" sldId="280"/>
            <ac:spMk id="6" creationId="{6F0634B1-42C6-437D-952E-7201EB50291A}"/>
          </ac:spMkLst>
        </pc:spChg>
        <pc:spChg chg="mod">
          <ac:chgData name="Emad Abdulaziz" userId="S::ehabdulaziz@hawkmail.hfcc.edu::8ff651d6-089c-4ad3-bf49-9e4b1b50bc9f" providerId="AD" clId="Web-{0642EC75-EEC1-78AA-34AD-D68756DA5252}" dt="2020-03-02T00:01:50.775" v="293" actId="20577"/>
          <ac:spMkLst>
            <pc:docMk/>
            <pc:sldMk cId="3848882229" sldId="280"/>
            <ac:spMk id="7" creationId="{593A6CE0-C783-42A6-8FAF-4F9450FBC015}"/>
          </ac:spMkLst>
        </pc:spChg>
        <pc:spChg chg="del">
          <ac:chgData name="Emad Abdulaziz" userId="S::ehabdulaziz@hawkmail.hfcc.edu::8ff651d6-089c-4ad3-bf49-9e4b1b50bc9f" providerId="AD" clId="Web-{0642EC75-EEC1-78AA-34AD-D68756DA5252}" dt="2020-03-02T00:01:24.165" v="286"/>
          <ac:spMkLst>
            <pc:docMk/>
            <pc:sldMk cId="3848882229" sldId="280"/>
            <ac:spMk id="8" creationId="{1A486B67-B8F8-4A2B-B0C8-0EBCEB3677CF}"/>
          </ac:spMkLst>
        </pc:spChg>
        <pc:spChg chg="del">
          <ac:chgData name="Emad Abdulaziz" userId="S::ehabdulaziz@hawkmail.hfcc.edu::8ff651d6-089c-4ad3-bf49-9e4b1b50bc9f" providerId="AD" clId="Web-{0642EC75-EEC1-78AA-34AD-D68756DA5252}" dt="2020-03-02T00:01:24.853" v="287"/>
          <ac:spMkLst>
            <pc:docMk/>
            <pc:sldMk cId="3848882229" sldId="280"/>
            <ac:spMk id="9" creationId="{A9BE621D-49C2-455C-BB9A-604173846E43}"/>
          </ac:spMkLst>
        </pc:spChg>
      </pc:sldChg>
    </pc:docChg>
  </pc:docChgLst>
  <pc:docChgLst>
    <pc:chgData name="Ahmad Fadel" userId="S::mfadel3@hawkmail.hfcc.edu::f3dcdd47-235c-4391-8919-bb3543c1ab24" providerId="AD" clId="Web-{1408FEFC-3220-916D-35CA-39A28828BE25}"/>
    <pc:docChg chg="modSld">
      <pc:chgData name="Ahmad Fadel" userId="S::mfadel3@hawkmail.hfcc.edu::f3dcdd47-235c-4391-8919-bb3543c1ab24" providerId="AD" clId="Web-{1408FEFC-3220-916D-35CA-39A28828BE25}" dt="2020-03-02T22:46:53.708" v="418" actId="1076"/>
      <pc:docMkLst>
        <pc:docMk/>
      </pc:docMkLst>
      <pc:sldChg chg="addSp delSp modSp">
        <pc:chgData name="Ahmad Fadel" userId="S::mfadel3@hawkmail.hfcc.edu::f3dcdd47-235c-4391-8919-bb3543c1ab24" providerId="AD" clId="Web-{1408FEFC-3220-916D-35CA-39A28828BE25}" dt="2020-03-02T22:46:53.708" v="418" actId="1076"/>
        <pc:sldMkLst>
          <pc:docMk/>
          <pc:sldMk cId="3697127092" sldId="257"/>
        </pc:sldMkLst>
        <pc:spChg chg="add mod">
          <ac:chgData name="Ahmad Fadel" userId="S::mfadel3@hawkmail.hfcc.edu::f3dcdd47-235c-4391-8919-bb3543c1ab24" providerId="AD" clId="Web-{1408FEFC-3220-916D-35CA-39A28828BE25}" dt="2020-03-02T22:24:23.138" v="34" actId="1076"/>
          <ac:spMkLst>
            <pc:docMk/>
            <pc:sldMk cId="3697127092" sldId="257"/>
            <ac:spMk id="11" creationId="{AB2065C2-32A5-4EB7-89BE-9D445F753B7E}"/>
          </ac:spMkLst>
        </pc:spChg>
        <pc:spChg chg="add mod">
          <ac:chgData name="Ahmad Fadel" userId="S::mfadel3@hawkmail.hfcc.edu::f3dcdd47-235c-4391-8919-bb3543c1ab24" providerId="AD" clId="Web-{1408FEFC-3220-916D-35CA-39A28828BE25}" dt="2020-03-02T22:24:58.795" v="38" actId="1076"/>
          <ac:spMkLst>
            <pc:docMk/>
            <pc:sldMk cId="3697127092" sldId="257"/>
            <ac:spMk id="12" creationId="{FAEB4782-56A4-4E85-A79A-ABB1AC904203}"/>
          </ac:spMkLst>
        </pc:spChg>
        <pc:spChg chg="add del mod">
          <ac:chgData name="Ahmad Fadel" userId="S::mfadel3@hawkmail.hfcc.edu::f3dcdd47-235c-4391-8919-bb3543c1ab24" providerId="AD" clId="Web-{1408FEFC-3220-916D-35CA-39A28828BE25}" dt="2020-03-02T22:26:17.545" v="42"/>
          <ac:spMkLst>
            <pc:docMk/>
            <pc:sldMk cId="3697127092" sldId="257"/>
            <ac:spMk id="13" creationId="{4210A8D0-E33E-445C-90A5-A46EDE5EF30A}"/>
          </ac:spMkLst>
        </pc:spChg>
        <pc:spChg chg="add del mod">
          <ac:chgData name="Ahmad Fadel" userId="S::mfadel3@hawkmail.hfcc.edu::f3dcdd47-235c-4391-8919-bb3543c1ab24" providerId="AD" clId="Web-{1408FEFC-3220-916D-35CA-39A28828BE25}" dt="2020-03-02T22:46:24.083" v="410"/>
          <ac:spMkLst>
            <pc:docMk/>
            <pc:sldMk cId="3697127092" sldId="257"/>
            <ac:spMk id="15" creationId="{C9089D67-3C61-4473-BA9D-74C4D647E69A}"/>
          </ac:spMkLst>
        </pc:spChg>
        <pc:spChg chg="add mod">
          <ac:chgData name="Ahmad Fadel" userId="S::mfadel3@hawkmail.hfcc.edu::f3dcdd47-235c-4391-8919-bb3543c1ab24" providerId="AD" clId="Web-{1408FEFC-3220-916D-35CA-39A28828BE25}" dt="2020-03-02T22:26:33.686" v="45" actId="1076"/>
          <ac:spMkLst>
            <pc:docMk/>
            <pc:sldMk cId="3697127092" sldId="257"/>
            <ac:spMk id="16" creationId="{E560B3A1-D533-49F4-826B-140863C4927E}"/>
          </ac:spMkLst>
        </pc:spChg>
        <pc:spChg chg="add mod">
          <ac:chgData name="Ahmad Fadel" userId="S::mfadel3@hawkmail.hfcc.edu::f3dcdd47-235c-4391-8919-bb3543c1ab24" providerId="AD" clId="Web-{1408FEFC-3220-916D-35CA-39A28828BE25}" dt="2020-03-02T22:46:53.708" v="418" actId="1076"/>
          <ac:spMkLst>
            <pc:docMk/>
            <pc:sldMk cId="3697127092" sldId="257"/>
            <ac:spMk id="18" creationId="{6E029E6A-8EC0-47DB-A780-BF76EE56882D}"/>
          </ac:spMkLst>
        </pc:spChg>
        <pc:picChg chg="add mod">
          <ac:chgData name="Ahmad Fadel" userId="S::mfadel3@hawkmail.hfcc.edu::f3dcdd47-235c-4391-8919-bb3543c1ab24" providerId="AD" clId="Web-{1408FEFC-3220-916D-35CA-39A28828BE25}" dt="2020-03-02T22:22:22.731" v="15" actId="1076"/>
          <ac:picMkLst>
            <pc:docMk/>
            <pc:sldMk cId="3697127092" sldId="257"/>
            <ac:picMk id="5" creationId="{A2024EE6-506C-4F1A-8E15-0C7D92D3D955}"/>
          </ac:picMkLst>
        </pc:picChg>
        <pc:picChg chg="add mod">
          <ac:chgData name="Ahmad Fadel" userId="S::mfadel3@hawkmail.hfcc.edu::f3dcdd47-235c-4391-8919-bb3543c1ab24" providerId="AD" clId="Web-{1408FEFC-3220-916D-35CA-39A28828BE25}" dt="2020-03-02T22:46:51.552" v="417" actId="1076"/>
          <ac:picMkLst>
            <pc:docMk/>
            <pc:sldMk cId="3697127092" sldId="257"/>
            <ac:picMk id="9" creationId="{A6A11E76-BFE1-46AD-A25A-BE5DA6FBEAE2}"/>
          </ac:picMkLst>
        </pc:picChg>
      </pc:sldChg>
      <pc:sldChg chg="delSp modSp">
        <pc:chgData name="Ahmad Fadel" userId="S::mfadel3@hawkmail.hfcc.edu::f3dcdd47-235c-4391-8919-bb3543c1ab24" providerId="AD" clId="Web-{1408FEFC-3220-916D-35CA-39A28828BE25}" dt="2020-03-02T22:29:12.608" v="47"/>
        <pc:sldMkLst>
          <pc:docMk/>
          <pc:sldMk cId="860646881" sldId="279"/>
        </pc:sldMkLst>
        <pc:spChg chg="del mod">
          <ac:chgData name="Ahmad Fadel" userId="S::mfadel3@hawkmail.hfcc.edu::f3dcdd47-235c-4391-8919-bb3543c1ab24" providerId="AD" clId="Web-{1408FEFC-3220-916D-35CA-39A28828BE25}" dt="2020-03-02T22:29:12.608" v="47"/>
          <ac:spMkLst>
            <pc:docMk/>
            <pc:sldMk cId="860646881" sldId="279"/>
            <ac:spMk id="6" creationId="{487E8218-331F-457D-8275-09CDA5C7CCA3}"/>
          </ac:spMkLst>
        </pc:spChg>
        <pc:picChg chg="del">
          <ac:chgData name="Ahmad Fadel" userId="S::mfadel3@hawkmail.hfcc.edu::f3dcdd47-235c-4391-8919-bb3543c1ab24" providerId="AD" clId="Web-{1408FEFC-3220-916D-35CA-39A28828BE25}" dt="2020-03-02T22:29:07.202" v="46"/>
          <ac:picMkLst>
            <pc:docMk/>
            <pc:sldMk cId="860646881" sldId="279"/>
            <ac:picMk id="4" creationId="{5A028298-FE0A-47FD-9303-F6F9F1A6DE06}"/>
          </ac:picMkLst>
        </pc:picChg>
      </pc:sldChg>
      <pc:sldChg chg="modSp">
        <pc:chgData name="Ahmad Fadel" userId="S::mfadel3@hawkmail.hfcc.edu::f3dcdd47-235c-4391-8919-bb3543c1ab24" providerId="AD" clId="Web-{1408FEFC-3220-916D-35CA-39A28828BE25}" dt="2020-03-02T22:17:08.464" v="6" actId="20577"/>
        <pc:sldMkLst>
          <pc:docMk/>
          <pc:sldMk cId="4204102589" sldId="281"/>
        </pc:sldMkLst>
        <pc:spChg chg="mod">
          <ac:chgData name="Ahmad Fadel" userId="S::mfadel3@hawkmail.hfcc.edu::f3dcdd47-235c-4391-8919-bb3543c1ab24" providerId="AD" clId="Web-{1408FEFC-3220-916D-35CA-39A28828BE25}" dt="2020-03-02T22:17:08.464" v="6" actId="20577"/>
          <ac:spMkLst>
            <pc:docMk/>
            <pc:sldMk cId="4204102589" sldId="281"/>
            <ac:spMk id="7" creationId="{ECCCCEF2-BF2D-40FA-A91F-869A9338BC80}"/>
          </ac:spMkLst>
        </pc:spChg>
      </pc:sldChg>
      <pc:sldChg chg="modSp">
        <pc:chgData name="Ahmad Fadel" userId="S::mfadel3@hawkmail.hfcc.edu::f3dcdd47-235c-4391-8919-bb3543c1ab24" providerId="AD" clId="Web-{1408FEFC-3220-916D-35CA-39A28828BE25}" dt="2020-03-02T22:38:45.862" v="403" actId="20577"/>
        <pc:sldMkLst>
          <pc:docMk/>
          <pc:sldMk cId="798879470" sldId="286"/>
        </pc:sldMkLst>
        <pc:spChg chg="mod">
          <ac:chgData name="Ahmad Fadel" userId="S::mfadel3@hawkmail.hfcc.edu::f3dcdd47-235c-4391-8919-bb3543c1ab24" providerId="AD" clId="Web-{1408FEFC-3220-916D-35CA-39A28828BE25}" dt="2020-03-02T22:15:10.432" v="2" actId="20577"/>
          <ac:spMkLst>
            <pc:docMk/>
            <pc:sldMk cId="798879470" sldId="286"/>
            <ac:spMk id="2" creationId="{0096A012-63D1-4320-8FF9-D58C687F3671}"/>
          </ac:spMkLst>
        </pc:spChg>
        <pc:spChg chg="mod">
          <ac:chgData name="Ahmad Fadel" userId="S::mfadel3@hawkmail.hfcc.edu::f3dcdd47-235c-4391-8919-bb3543c1ab24" providerId="AD" clId="Web-{1408FEFC-3220-916D-35CA-39A28828BE25}" dt="2020-03-02T22:38:45.862" v="403" actId="20577"/>
          <ac:spMkLst>
            <pc:docMk/>
            <pc:sldMk cId="798879470" sldId="286"/>
            <ac:spMk id="3" creationId="{3CC81677-0B2A-444B-91AC-C82429A5D160}"/>
          </ac:spMkLst>
        </pc:spChg>
      </pc:sldChg>
    </pc:docChg>
  </pc:docChgLst>
  <pc:docChgLst>
    <pc:chgData name="Lauren Rivier" userId="S::lgrivier@hawkmail.hfcc.edu::6f4b24d1-93c2-424c-b032-0f7a629877cd" providerId="AD" clId="Web-{B4261F98-7500-4D77-8352-BA3ABF22D678}"/>
    <pc:docChg chg="addSld modSld addMainMaster delMainMaster">
      <pc:chgData name="Lauren Rivier" userId="S::lgrivier@hawkmail.hfcc.edu::6f4b24d1-93c2-424c-b032-0f7a629877cd" providerId="AD" clId="Web-{B4261F98-7500-4D77-8352-BA3ABF22D678}" dt="2020-02-26T21:39:34.876" v="12"/>
      <pc:docMkLst>
        <pc:docMk/>
      </pc:docMkLst>
      <pc:sldChg chg="modSp mod setBg modClrScheme chgLayout">
        <pc:chgData name="Lauren Rivier" userId="S::lgrivier@hawkmail.hfcc.edu::6f4b24d1-93c2-424c-b032-0f7a629877cd" providerId="AD" clId="Web-{B4261F98-7500-4D77-8352-BA3ABF22D678}" dt="2020-02-26T21:37:26.269" v="8"/>
        <pc:sldMkLst>
          <pc:docMk/>
          <pc:sldMk cId="109857222" sldId="256"/>
        </pc:sldMkLst>
        <pc:spChg chg="mod ord">
          <ac:chgData name="Lauren Rivier" userId="S::lgrivier@hawkmail.hfcc.edu::6f4b24d1-93c2-424c-b032-0f7a629877cd" providerId="AD" clId="Web-{B4261F98-7500-4D77-8352-BA3ABF22D678}" dt="2020-02-26T21:37:26.269" v="8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Lauren Rivier" userId="S::lgrivier@hawkmail.hfcc.edu::6f4b24d1-93c2-424c-b032-0f7a629877cd" providerId="AD" clId="Web-{B4261F98-7500-4D77-8352-BA3ABF22D678}" dt="2020-02-26T21:37:26.269" v="8"/>
          <ac:spMkLst>
            <pc:docMk/>
            <pc:sldMk cId="109857222" sldId="256"/>
            <ac:spMk id="3" creationId="{00000000-0000-0000-0000-000000000000}"/>
          </ac:spMkLst>
        </pc:spChg>
      </pc:sldChg>
      <pc:sldChg chg="new mod setBg modClrScheme chgLayout">
        <pc:chgData name="Lauren Rivier" userId="S::lgrivier@hawkmail.hfcc.edu::6f4b24d1-93c2-424c-b032-0f7a629877cd" providerId="AD" clId="Web-{B4261F98-7500-4D77-8352-BA3ABF22D678}" dt="2020-02-26T21:39:34.876" v="12"/>
        <pc:sldMkLst>
          <pc:docMk/>
          <pc:sldMk cId="3631625579" sldId="257"/>
        </pc:sldMkLst>
      </pc:sldChg>
      <pc:sldMasterChg chg="add del addSldLayout delSldLayout">
        <pc:chgData name="Lauren Rivier" userId="S::lgrivier@hawkmail.hfcc.edu::6f4b24d1-93c2-424c-b032-0f7a629877cd" providerId="AD" clId="Web-{B4261F98-7500-4D77-8352-BA3ABF22D678}" dt="2020-02-26T21:37:26.269" v="8"/>
        <pc:sldMasterMkLst>
          <pc:docMk/>
          <pc:sldMasterMk cId="2940799994" sldId="2147483672"/>
        </pc:sldMasterMkLst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849487773" sldId="2147483673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2380587148" sldId="2147483674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1880311736" sldId="2147483675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4096693695" sldId="2147483676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606744921" sldId="2147483677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1307298820" sldId="2147483678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1387471847" sldId="2147483679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3146689658" sldId="2147483680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2591854906" sldId="2147483681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3136990248" sldId="2147483682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3256715462" sldId="2147483683"/>
          </pc:sldLayoutMkLst>
        </pc:sldLayoutChg>
      </pc:sldMasterChg>
      <pc:sldMasterChg chg="add del addSldLayout delSldLayout modSldLayout">
        <pc:chgData name="Lauren Rivier" userId="S::lgrivier@hawkmail.hfcc.edu::6f4b24d1-93c2-424c-b032-0f7a629877cd" providerId="AD" clId="Web-{B4261F98-7500-4D77-8352-BA3ABF22D678}" dt="2020-02-26T21:37:26.269" v="8"/>
        <pc:sldMasterMkLst>
          <pc:docMk/>
          <pc:sldMasterMk cId="2595512432" sldId="2147483684"/>
        </pc:sldMasterMkLst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3713844644" sldId="2147483685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1623291132" sldId="2147483686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1171685245" sldId="2147483687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3502285170" sldId="2147483688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2207356264" sldId="2147483689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3483627355" sldId="2147483690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4273244727" sldId="2147483691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2935725612" sldId="2147483692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97247416" sldId="2147483693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752713820" sldId="2147483694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4020835925" sldId="2147483695"/>
          </pc:sldLayoutMkLst>
        </pc:sldLayoutChg>
      </pc:sldMasterChg>
      <pc:sldMasterChg chg="add del addSldLayout delSldLayout modSldLayout">
        <pc:chgData name="Lauren Rivier" userId="S::lgrivier@hawkmail.hfcc.edu::6f4b24d1-93c2-424c-b032-0f7a629877cd" providerId="AD" clId="Web-{B4261F98-7500-4D77-8352-BA3ABF22D678}" dt="2020-02-26T21:37:22.394" v="5"/>
        <pc:sldMasterMkLst>
          <pc:docMk/>
          <pc:sldMasterMk cId="2894916253" sldId="2147483696"/>
        </pc:sldMasterMkLst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2813651039" sldId="2147483697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2122780186" sldId="2147483698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1966094106" sldId="2147483699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1594794973" sldId="2147483700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3948060965" sldId="2147483701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3892541733" sldId="2147483702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627107294" sldId="2147483703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2135909362" sldId="2147483704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3803409341" sldId="2147483705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785229572" sldId="2147483706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3692935391" sldId="2147483707"/>
          </pc:sldLayoutMkLst>
        </pc:sldLayoutChg>
      </pc:sldMasterChg>
    </pc:docChg>
  </pc:docChgLst>
  <pc:docChgLst>
    <pc:chgData name="Mohammed Munassar" userId="S::mamunassar2@hawkmail.hfcc.edu::6ec36594-c876-48e2-9c90-b7195da04bbc" providerId="AD" clId="Web-{E33AB974-DA26-41BD-A644-9ED84BEE8155}"/>
    <pc:docChg chg="modSld">
      <pc:chgData name="Mohammed Munassar" userId="S::mamunassar2@hawkmail.hfcc.edu::6ec36594-c876-48e2-9c90-b7195da04bbc" providerId="AD" clId="Web-{E33AB974-DA26-41BD-A644-9ED84BEE8155}" dt="2020-03-02T22:25:43.497" v="11" actId="1076"/>
      <pc:docMkLst>
        <pc:docMk/>
      </pc:docMkLst>
      <pc:sldChg chg="addSp modSp">
        <pc:chgData name="Mohammed Munassar" userId="S::mamunassar2@hawkmail.hfcc.edu::6ec36594-c876-48e2-9c90-b7195da04bbc" providerId="AD" clId="Web-{E33AB974-DA26-41BD-A644-9ED84BEE8155}" dt="2020-03-02T22:25:43.497" v="11" actId="1076"/>
        <pc:sldMkLst>
          <pc:docMk/>
          <pc:sldMk cId="3697127092" sldId="257"/>
        </pc:sldMkLst>
        <pc:spChg chg="mod">
          <ac:chgData name="Mohammed Munassar" userId="S::mamunassar2@hawkmail.hfcc.edu::6ec36594-c876-48e2-9c90-b7195da04bbc" providerId="AD" clId="Web-{E33AB974-DA26-41BD-A644-9ED84BEE8155}" dt="2020-03-02T22:25:43.497" v="11" actId="1076"/>
          <ac:spMkLst>
            <pc:docMk/>
            <pc:sldMk cId="3697127092" sldId="257"/>
            <ac:spMk id="13" creationId="{4210A8D0-E33E-445C-90A5-A46EDE5EF30A}"/>
          </ac:spMkLst>
        </pc:spChg>
        <pc:picChg chg="add mod">
          <ac:chgData name="Mohammed Munassar" userId="S::mamunassar2@hawkmail.hfcc.edu::6ec36594-c876-48e2-9c90-b7195da04bbc" providerId="AD" clId="Web-{E33AB974-DA26-41BD-A644-9ED84BEE8155}" dt="2020-03-02T22:25:23.872" v="9" actId="1076"/>
          <ac:picMkLst>
            <pc:docMk/>
            <pc:sldMk cId="3697127092" sldId="257"/>
            <ac:picMk id="6" creationId="{76484AC5-1F20-46F4-BB8D-DF225411459D}"/>
          </ac:picMkLst>
        </pc:picChg>
      </pc:sldChg>
    </pc:docChg>
  </pc:docChgLst>
  <pc:docChgLst>
    <pc:chgData name="Sameha Aljahmi" userId="S::saaljahmi1@hawkmail.hfcc.edu::1ee36ff8-cb2d-40dd-a0df-5e47844b6bc3" providerId="AD" clId="Web-{EDE6C5C0-F141-405D-93EA-AE24C5C6FDD3}"/>
    <pc:docChg chg="addSld delSld modSld">
      <pc:chgData name="Sameha Aljahmi" userId="S::saaljahmi1@hawkmail.hfcc.edu::1ee36ff8-cb2d-40dd-a0df-5e47844b6bc3" providerId="AD" clId="Web-{EDE6C5C0-F141-405D-93EA-AE24C5C6FDD3}" dt="2020-05-10T23:01:12.343" v="17" actId="14100"/>
      <pc:docMkLst>
        <pc:docMk/>
      </pc:docMkLst>
      <pc:sldChg chg="addSp delSp modSp new del">
        <pc:chgData name="Sameha Aljahmi" userId="S::saaljahmi1@hawkmail.hfcc.edu::1ee36ff8-cb2d-40dd-a0df-5e47844b6bc3" providerId="AD" clId="Web-{EDE6C5C0-F141-405D-93EA-AE24C5C6FDD3}" dt="2020-05-10T22:59:20.062" v="4"/>
        <pc:sldMkLst>
          <pc:docMk/>
          <pc:sldMk cId="2203645950" sldId="310"/>
        </pc:sldMkLst>
        <pc:spChg chg="del">
          <ac:chgData name="Sameha Aljahmi" userId="S::saaljahmi1@hawkmail.hfcc.edu::1ee36ff8-cb2d-40dd-a0df-5e47844b6bc3" providerId="AD" clId="Web-{EDE6C5C0-F141-405D-93EA-AE24C5C6FDD3}" dt="2020-05-10T22:54:27.078" v="1"/>
          <ac:spMkLst>
            <pc:docMk/>
            <pc:sldMk cId="2203645950" sldId="310"/>
            <ac:spMk id="3" creationId="{DDDAA2A4-E41C-411A-A712-A30BE90B5487}"/>
          </ac:spMkLst>
        </pc:spChg>
        <pc:picChg chg="add mod ord modCrop">
          <ac:chgData name="Sameha Aljahmi" userId="S::saaljahmi1@hawkmail.hfcc.edu::1ee36ff8-cb2d-40dd-a0df-5e47844b6bc3" providerId="AD" clId="Web-{EDE6C5C0-F141-405D-93EA-AE24C5C6FDD3}" dt="2020-05-10T22:54:35.609" v="2" actId="14100"/>
          <ac:picMkLst>
            <pc:docMk/>
            <pc:sldMk cId="2203645950" sldId="310"/>
            <ac:picMk id="5" creationId="{4D4A947B-686D-4C0E-A3D7-32602C9764DB}"/>
          </ac:picMkLst>
        </pc:picChg>
      </pc:sldChg>
      <pc:sldChg chg="addSp delSp modSp new">
        <pc:chgData name="Sameha Aljahmi" userId="S::saaljahmi1@hawkmail.hfcc.edu::1ee36ff8-cb2d-40dd-a0df-5e47844b6bc3" providerId="AD" clId="Web-{EDE6C5C0-F141-405D-93EA-AE24C5C6FDD3}" dt="2020-05-10T23:01:12.343" v="17" actId="14100"/>
        <pc:sldMkLst>
          <pc:docMk/>
          <pc:sldMk cId="3575029491" sldId="310"/>
        </pc:sldMkLst>
        <pc:spChg chg="del">
          <ac:chgData name="Sameha Aljahmi" userId="S::saaljahmi1@hawkmail.hfcc.edu::1ee36ff8-cb2d-40dd-a0df-5e47844b6bc3" providerId="AD" clId="Web-{EDE6C5C0-F141-405D-93EA-AE24C5C6FDD3}" dt="2020-05-10T23:00:42.468" v="11"/>
          <ac:spMkLst>
            <pc:docMk/>
            <pc:sldMk cId="3575029491" sldId="310"/>
            <ac:spMk id="2" creationId="{CF6EAD92-092E-4E3D-90D4-D889E9EC1B9B}"/>
          </ac:spMkLst>
        </pc:spChg>
        <pc:spChg chg="del">
          <ac:chgData name="Sameha Aljahmi" userId="S::saaljahmi1@hawkmail.hfcc.edu::1ee36ff8-cb2d-40dd-a0df-5e47844b6bc3" providerId="AD" clId="Web-{EDE6C5C0-F141-405D-93EA-AE24C5C6FDD3}" dt="2020-05-10T23:00:19.296" v="7"/>
          <ac:spMkLst>
            <pc:docMk/>
            <pc:sldMk cId="3575029491" sldId="310"/>
            <ac:spMk id="3" creationId="{FE2AFB92-F69E-4F61-BD1B-9ABFFAE5B02C}"/>
          </ac:spMkLst>
        </pc:spChg>
        <pc:spChg chg="del">
          <ac:chgData name="Sameha Aljahmi" userId="S::saaljahmi1@hawkmail.hfcc.edu::1ee36ff8-cb2d-40dd-a0df-5e47844b6bc3" providerId="AD" clId="Web-{EDE6C5C0-F141-405D-93EA-AE24C5C6FDD3}" dt="2020-05-10T23:00:48.765" v="12"/>
          <ac:spMkLst>
            <pc:docMk/>
            <pc:sldMk cId="3575029491" sldId="310"/>
            <ac:spMk id="4" creationId="{F3155E51-2278-48CD-9252-0A3F6D97D6DB}"/>
          </ac:spMkLst>
        </pc:spChg>
        <pc:picChg chg="add mod ord modCrop">
          <ac:chgData name="Sameha Aljahmi" userId="S::saaljahmi1@hawkmail.hfcc.edu::1ee36ff8-cb2d-40dd-a0df-5e47844b6bc3" providerId="AD" clId="Web-{EDE6C5C0-F141-405D-93EA-AE24C5C6FDD3}" dt="2020-05-10T23:01:12.343" v="17" actId="14100"/>
          <ac:picMkLst>
            <pc:docMk/>
            <pc:sldMk cId="3575029491" sldId="310"/>
            <ac:picMk id="5" creationId="{126BDA28-9ED9-4B7D-81DB-F171D0AD60E5}"/>
          </ac:picMkLst>
        </pc:picChg>
      </pc:sldChg>
      <pc:sldChg chg="new del">
        <pc:chgData name="Sameha Aljahmi" userId="S::saaljahmi1@hawkmail.hfcc.edu::1ee36ff8-cb2d-40dd-a0df-5e47844b6bc3" providerId="AD" clId="Web-{EDE6C5C0-F141-405D-93EA-AE24C5C6FDD3}" dt="2020-05-10T22:59:58.749" v="5"/>
        <pc:sldMkLst>
          <pc:docMk/>
          <pc:sldMk cId="2731177227" sldId="311"/>
        </pc:sldMkLst>
      </pc:sldChg>
    </pc:docChg>
  </pc:docChgLst>
  <pc:docChgLst>
    <pc:chgData name="Melody Anderson" userId="S::manderson6@hawkmail.hfcc.edu::a8d12fa6-d408-450a-8edc-e7d391507b51" providerId="AD" clId="Web-{255C4C4A-3302-4398-A05B-E939A693797E}"/>
    <pc:docChg chg="addSld delSld modSld">
      <pc:chgData name="Melody Anderson" userId="S::manderson6@hawkmail.hfcc.edu::a8d12fa6-d408-450a-8edc-e7d391507b51" providerId="AD" clId="Web-{255C4C4A-3302-4398-A05B-E939A693797E}" dt="2020-03-02T23:01:08.349" v="230" actId="20577"/>
      <pc:docMkLst>
        <pc:docMk/>
      </pc:docMkLst>
      <pc:sldChg chg="addSp modSp del">
        <pc:chgData name="Melody Anderson" userId="S::manderson6@hawkmail.hfcc.edu::a8d12fa6-d408-450a-8edc-e7d391507b51" providerId="AD" clId="Web-{255C4C4A-3302-4398-A05B-E939A693797E}" dt="2020-03-02T22:57:49.805" v="117"/>
        <pc:sldMkLst>
          <pc:docMk/>
          <pc:sldMk cId="860646881" sldId="279"/>
        </pc:sldMkLst>
        <pc:spChg chg="mod">
          <ac:chgData name="Melody Anderson" userId="S::manderson6@hawkmail.hfcc.edu::a8d12fa6-d408-450a-8edc-e7d391507b51" providerId="AD" clId="Web-{255C4C4A-3302-4398-A05B-E939A693797E}" dt="2020-03-02T22:55:24.573" v="85" actId="20577"/>
          <ac:spMkLst>
            <pc:docMk/>
            <pc:sldMk cId="860646881" sldId="279"/>
            <ac:spMk id="3" creationId="{F0F4527B-F0B3-4EAF-AB44-ACE762B6181B}"/>
          </ac:spMkLst>
        </pc:spChg>
        <pc:picChg chg="add mod ord">
          <ac:chgData name="Melody Anderson" userId="S::manderson6@hawkmail.hfcc.edu::a8d12fa6-d408-450a-8edc-e7d391507b51" providerId="AD" clId="Web-{255C4C4A-3302-4398-A05B-E939A693797E}" dt="2020-03-02T22:55:33.448" v="89" actId="1076"/>
          <ac:picMkLst>
            <pc:docMk/>
            <pc:sldMk cId="860646881" sldId="279"/>
            <ac:picMk id="5" creationId="{77B12B79-8103-4537-973F-4373F10DA0A8}"/>
          </ac:picMkLst>
        </pc:picChg>
      </pc:sldChg>
      <pc:sldChg chg="modSp">
        <pc:chgData name="Melody Anderson" userId="S::manderson6@hawkmail.hfcc.edu::a8d12fa6-d408-450a-8edc-e7d391507b51" providerId="AD" clId="Web-{255C4C4A-3302-4398-A05B-E939A693797E}" dt="2020-03-02T23:01:08.349" v="229" actId="20577"/>
        <pc:sldMkLst>
          <pc:docMk/>
          <pc:sldMk cId="798879470" sldId="286"/>
        </pc:sldMkLst>
        <pc:spChg chg="mod">
          <ac:chgData name="Melody Anderson" userId="S::manderson6@hawkmail.hfcc.edu::a8d12fa6-d408-450a-8edc-e7d391507b51" providerId="AD" clId="Web-{255C4C4A-3302-4398-A05B-E939A693797E}" dt="2020-03-02T23:01:08.349" v="229" actId="20577"/>
          <ac:spMkLst>
            <pc:docMk/>
            <pc:sldMk cId="798879470" sldId="286"/>
            <ac:spMk id="3" creationId="{3CC81677-0B2A-444B-91AC-C82429A5D160}"/>
          </ac:spMkLst>
        </pc:spChg>
      </pc:sldChg>
      <pc:sldChg chg="addSp delSp modSp add replId addAnim">
        <pc:chgData name="Melody Anderson" userId="S::manderson6@hawkmail.hfcc.edu::a8d12fa6-d408-450a-8edc-e7d391507b51" providerId="AD" clId="Web-{255C4C4A-3302-4398-A05B-E939A693797E}" dt="2020-03-02T22:57:59.758" v="118" actId="20577"/>
        <pc:sldMkLst>
          <pc:docMk/>
          <pc:sldMk cId="2908114106" sldId="288"/>
        </pc:sldMkLst>
        <pc:spChg chg="mod">
          <ac:chgData name="Melody Anderson" userId="S::manderson6@hawkmail.hfcc.edu::a8d12fa6-d408-450a-8edc-e7d391507b51" providerId="AD" clId="Web-{255C4C4A-3302-4398-A05B-E939A693797E}" dt="2020-03-02T22:57:59.758" v="118" actId="20577"/>
          <ac:spMkLst>
            <pc:docMk/>
            <pc:sldMk cId="2908114106" sldId="288"/>
            <ac:spMk id="3" creationId="{F0F4527B-F0B3-4EAF-AB44-ACE762B6181B}"/>
          </ac:spMkLst>
        </pc:spChg>
        <pc:picChg chg="add mod ord">
          <ac:chgData name="Melody Anderson" userId="S::manderson6@hawkmail.hfcc.edu::a8d12fa6-d408-450a-8edc-e7d391507b51" providerId="AD" clId="Web-{255C4C4A-3302-4398-A05B-E939A693797E}" dt="2020-03-02T22:56:24.447" v="100" actId="1076"/>
          <ac:picMkLst>
            <pc:docMk/>
            <pc:sldMk cId="2908114106" sldId="288"/>
            <ac:picMk id="4" creationId="{6615A9B8-2B57-4D53-B8C6-D1D57066604A}"/>
          </ac:picMkLst>
        </pc:picChg>
        <pc:picChg chg="add del mod">
          <ac:chgData name="Melody Anderson" userId="S::manderson6@hawkmail.hfcc.edu::a8d12fa6-d408-450a-8edc-e7d391507b51" providerId="AD" clId="Web-{255C4C4A-3302-4398-A05B-E939A693797E}" dt="2020-03-02T22:56:49.587" v="105"/>
          <ac:picMkLst>
            <pc:docMk/>
            <pc:sldMk cId="2908114106" sldId="288"/>
            <ac:picMk id="8" creationId="{E09EC906-AFAA-412B-A5DA-541089BBCAF8}"/>
          </ac:picMkLst>
        </pc:picChg>
        <pc:picChg chg="add mod">
          <ac:chgData name="Melody Anderson" userId="S::manderson6@hawkmail.hfcc.edu::a8d12fa6-d408-450a-8edc-e7d391507b51" providerId="AD" clId="Web-{255C4C4A-3302-4398-A05B-E939A693797E}" dt="2020-03-02T22:57:17.821" v="116" actId="1076"/>
          <ac:picMkLst>
            <pc:docMk/>
            <pc:sldMk cId="2908114106" sldId="288"/>
            <ac:picMk id="10" creationId="{E1EDD4D0-5C80-488B-9B6C-9F7565317D3E}"/>
          </ac:picMkLst>
        </pc:picChg>
      </pc:sldChg>
    </pc:docChg>
  </pc:docChgLst>
  <pc:docChgLst>
    <pc:chgData name="Brian Simmons" userId="S::bpsimmons@hawkmail.hfcc.edu::d44e18bf-6ced-42d0-8c77-148185a5a86e" providerId="AD" clId="Web-{400E2411-0EB6-6BFB-805D-0A14F3EB4D65}"/>
    <pc:docChg chg="modSld">
      <pc:chgData name="Brian Simmons" userId="S::bpsimmons@hawkmail.hfcc.edu::d44e18bf-6ced-42d0-8c77-148185a5a86e" providerId="AD" clId="Web-{400E2411-0EB6-6BFB-805D-0A14F3EB4D65}" dt="2020-03-02T20:26:49.634" v="87" actId="1076"/>
      <pc:docMkLst>
        <pc:docMk/>
      </pc:docMkLst>
      <pc:sldChg chg="addSp modSp">
        <pc:chgData name="Brian Simmons" userId="S::bpsimmons@hawkmail.hfcc.edu::d44e18bf-6ced-42d0-8c77-148185a5a86e" providerId="AD" clId="Web-{400E2411-0EB6-6BFB-805D-0A14F3EB4D65}" dt="2020-03-02T20:25:36.946" v="66" actId="14100"/>
        <pc:sldMkLst>
          <pc:docMk/>
          <pc:sldMk cId="987939326" sldId="266"/>
        </pc:sldMkLst>
        <pc:spChg chg="mod">
          <ac:chgData name="Brian Simmons" userId="S::bpsimmons@hawkmail.hfcc.edu::d44e18bf-6ced-42d0-8c77-148185a5a86e" providerId="AD" clId="Web-{400E2411-0EB6-6BFB-805D-0A14F3EB4D65}" dt="2020-03-02T20:25:18.759" v="62" actId="20577"/>
          <ac:spMkLst>
            <pc:docMk/>
            <pc:sldMk cId="987939326" sldId="266"/>
            <ac:spMk id="3" creationId="{768AAA90-9832-426E-BB28-128F9C7D2FF6}"/>
          </ac:spMkLst>
        </pc:spChg>
        <pc:picChg chg="add mod">
          <ac:chgData name="Brian Simmons" userId="S::bpsimmons@hawkmail.hfcc.edu::d44e18bf-6ced-42d0-8c77-148185a5a86e" providerId="AD" clId="Web-{400E2411-0EB6-6BFB-805D-0A14F3EB4D65}" dt="2020-03-02T20:25:36.946" v="66" actId="14100"/>
          <ac:picMkLst>
            <pc:docMk/>
            <pc:sldMk cId="987939326" sldId="266"/>
            <ac:picMk id="6" creationId="{E744BED5-FE7C-402A-89BB-6817B4A3215C}"/>
          </ac:picMkLst>
        </pc:picChg>
      </pc:sldChg>
      <pc:sldChg chg="addSp delSp modSp">
        <pc:chgData name="Brian Simmons" userId="S::bpsimmons@hawkmail.hfcc.edu::d44e18bf-6ced-42d0-8c77-148185a5a86e" providerId="AD" clId="Web-{400E2411-0EB6-6BFB-805D-0A14F3EB4D65}" dt="2020-03-02T20:26:49.634" v="87" actId="1076"/>
        <pc:sldMkLst>
          <pc:docMk/>
          <pc:sldMk cId="4222963447" sldId="268"/>
        </pc:sldMkLst>
        <pc:spChg chg="add del mod">
          <ac:chgData name="Brian Simmons" userId="S::bpsimmons@hawkmail.hfcc.edu::d44e18bf-6ced-42d0-8c77-148185a5a86e" providerId="AD" clId="Web-{400E2411-0EB6-6BFB-805D-0A14F3EB4D65}" dt="2020-03-02T20:20:24.084" v="5"/>
          <ac:spMkLst>
            <pc:docMk/>
            <pc:sldMk cId="4222963447" sldId="268"/>
            <ac:spMk id="4" creationId="{976F2993-3AF9-45D4-9417-DCA6FC38BF82}"/>
          </ac:spMkLst>
        </pc:spChg>
        <pc:spChg chg="add mod">
          <ac:chgData name="Brian Simmons" userId="S::bpsimmons@hawkmail.hfcc.edu::d44e18bf-6ced-42d0-8c77-148185a5a86e" providerId="AD" clId="Web-{400E2411-0EB6-6BFB-805D-0A14F3EB4D65}" dt="2020-03-02T20:26:49.634" v="87" actId="1076"/>
          <ac:spMkLst>
            <pc:docMk/>
            <pc:sldMk cId="4222963447" sldId="268"/>
            <ac:spMk id="5" creationId="{5151ACBA-FAA1-4E70-8B90-C8D6D5A75EEE}"/>
          </ac:spMkLst>
        </pc:spChg>
        <pc:spChg chg="mod">
          <ac:chgData name="Brian Simmons" userId="S::bpsimmons@hawkmail.hfcc.edu::d44e18bf-6ced-42d0-8c77-148185a5a86e" providerId="AD" clId="Web-{400E2411-0EB6-6BFB-805D-0A14F3EB4D65}" dt="2020-03-02T20:26:39.572" v="83" actId="20577"/>
          <ac:spMkLst>
            <pc:docMk/>
            <pc:sldMk cId="4222963447" sldId="268"/>
            <ac:spMk id="6" creationId="{1847EDA2-733B-4ED9-B5E4-D4329A2EEBDD}"/>
          </ac:spMkLst>
        </pc:spChg>
        <pc:spChg chg="add mod">
          <ac:chgData name="Brian Simmons" userId="S::bpsimmons@hawkmail.hfcc.edu::d44e18bf-6ced-42d0-8c77-148185a5a86e" providerId="AD" clId="Web-{400E2411-0EB6-6BFB-805D-0A14F3EB4D65}" dt="2020-03-02T20:22:36.710" v="21" actId="1076"/>
          <ac:spMkLst>
            <pc:docMk/>
            <pc:sldMk cId="4222963447" sldId="268"/>
            <ac:spMk id="11" creationId="{16D0C09E-DB3B-4EB9-B276-8E2C020AF3DA}"/>
          </ac:spMkLst>
        </pc:spChg>
        <pc:spChg chg="add del mod">
          <ac:chgData name="Brian Simmons" userId="S::bpsimmons@hawkmail.hfcc.edu::d44e18bf-6ced-42d0-8c77-148185a5a86e" providerId="AD" clId="Web-{400E2411-0EB6-6BFB-805D-0A14F3EB4D65}" dt="2020-03-02T20:22:43.335" v="24"/>
          <ac:spMkLst>
            <pc:docMk/>
            <pc:sldMk cId="4222963447" sldId="268"/>
            <ac:spMk id="12" creationId="{165C2D77-926A-4F2C-9BB8-038A775A1DDB}"/>
          </ac:spMkLst>
        </pc:spChg>
      </pc:sldChg>
      <pc:sldChg chg="addSp modSp">
        <pc:chgData name="Brian Simmons" userId="S::bpsimmons@hawkmail.hfcc.edu::d44e18bf-6ced-42d0-8c77-148185a5a86e" providerId="AD" clId="Web-{400E2411-0EB6-6BFB-805D-0A14F3EB4D65}" dt="2020-03-02T20:22:54.571" v="28" actId="1076"/>
        <pc:sldMkLst>
          <pc:docMk/>
          <pc:sldMk cId="3852802181" sldId="269"/>
        </pc:sldMkLst>
        <pc:spChg chg="add mod">
          <ac:chgData name="Brian Simmons" userId="S::bpsimmons@hawkmail.hfcc.edu::d44e18bf-6ced-42d0-8c77-148185a5a86e" providerId="AD" clId="Web-{400E2411-0EB6-6BFB-805D-0A14F3EB4D65}" dt="2020-03-02T20:22:50.601" v="26" actId="1076"/>
          <ac:spMkLst>
            <pc:docMk/>
            <pc:sldMk cId="3852802181" sldId="269"/>
            <ac:spMk id="4" creationId="{C3F88DB2-E99F-4129-A8AE-175543A3DE40}"/>
          </ac:spMkLst>
        </pc:spChg>
        <pc:spChg chg="add mod">
          <ac:chgData name="Brian Simmons" userId="S::bpsimmons@hawkmail.hfcc.edu::d44e18bf-6ced-42d0-8c77-148185a5a86e" providerId="AD" clId="Web-{400E2411-0EB6-6BFB-805D-0A14F3EB4D65}" dt="2020-03-02T20:22:54.571" v="28" actId="1076"/>
          <ac:spMkLst>
            <pc:docMk/>
            <pc:sldMk cId="3852802181" sldId="269"/>
            <ac:spMk id="10" creationId="{549ADF2F-7ABE-4C63-9FAE-86DFC4372B41}"/>
          </ac:spMkLst>
        </pc:spChg>
      </pc:sldChg>
      <pc:sldChg chg="addSp modSp">
        <pc:chgData name="Brian Simmons" userId="S::bpsimmons@hawkmail.hfcc.edu::d44e18bf-6ced-42d0-8c77-148185a5a86e" providerId="AD" clId="Web-{400E2411-0EB6-6BFB-805D-0A14F3EB4D65}" dt="2020-03-02T20:23:46.648" v="47" actId="1076"/>
        <pc:sldMkLst>
          <pc:docMk/>
          <pc:sldMk cId="2856903420" sldId="271"/>
        </pc:sldMkLst>
        <pc:spChg chg="add mod">
          <ac:chgData name="Brian Simmons" userId="S::bpsimmons@hawkmail.hfcc.edu::d44e18bf-6ced-42d0-8c77-148185a5a86e" providerId="AD" clId="Web-{400E2411-0EB6-6BFB-805D-0A14F3EB4D65}" dt="2020-03-02T20:23:02.648" v="30" actId="1076"/>
          <ac:spMkLst>
            <pc:docMk/>
            <pc:sldMk cId="2856903420" sldId="271"/>
            <ac:spMk id="5" creationId="{FAB3BE26-72A5-4C4F-8BCF-48986B2020D8}"/>
          </ac:spMkLst>
        </pc:spChg>
        <pc:spChg chg="add mod">
          <ac:chgData name="Brian Simmons" userId="S::bpsimmons@hawkmail.hfcc.edu::d44e18bf-6ced-42d0-8c77-148185a5a86e" providerId="AD" clId="Web-{400E2411-0EB6-6BFB-805D-0A14F3EB4D65}" dt="2020-03-02T20:23:08.758" v="32" actId="1076"/>
          <ac:spMkLst>
            <pc:docMk/>
            <pc:sldMk cId="2856903420" sldId="271"/>
            <ac:spMk id="9" creationId="{0D4537B7-06BC-4399-B070-C7528BF602F6}"/>
          </ac:spMkLst>
        </pc:spChg>
        <pc:spChg chg="mod">
          <ac:chgData name="Brian Simmons" userId="S::bpsimmons@hawkmail.hfcc.edu::d44e18bf-6ced-42d0-8c77-148185a5a86e" providerId="AD" clId="Web-{400E2411-0EB6-6BFB-805D-0A14F3EB4D65}" dt="2020-03-02T20:23:37.789" v="43" actId="20577"/>
          <ac:spMkLst>
            <pc:docMk/>
            <pc:sldMk cId="2856903420" sldId="271"/>
            <ac:spMk id="11" creationId="{4DAA1AE5-181C-4781-BC7D-817501D2F69C}"/>
          </ac:spMkLst>
        </pc:spChg>
        <pc:spChg chg="add mod">
          <ac:chgData name="Brian Simmons" userId="S::bpsimmons@hawkmail.hfcc.edu::d44e18bf-6ced-42d0-8c77-148185a5a86e" providerId="AD" clId="Web-{400E2411-0EB6-6BFB-805D-0A14F3EB4D65}" dt="2020-03-02T20:23:46.648" v="47" actId="1076"/>
          <ac:spMkLst>
            <pc:docMk/>
            <pc:sldMk cId="2856903420" sldId="271"/>
            <ac:spMk id="12" creationId="{74466F09-02F8-458A-9BA1-4171B019B3AE}"/>
          </ac:spMkLst>
        </pc:spChg>
      </pc:sldChg>
    </pc:docChg>
  </pc:docChgLst>
  <pc:docChgLst>
    <pc:chgData name="Emad Abdulaziz" userId="S::ehabdulaziz@hawkmail.hfcc.edu::8ff651d6-089c-4ad3-bf49-9e4b1b50bc9f" providerId="AD" clId="Web-{75C80C1E-0476-FE9E-1B1E-B003DCBF1D8F}"/>
    <pc:docChg chg="addSld delSld modSld">
      <pc:chgData name="Emad Abdulaziz" userId="S::ehabdulaziz@hawkmail.hfcc.edu::8ff651d6-089c-4ad3-bf49-9e4b1b50bc9f" providerId="AD" clId="Web-{75C80C1E-0476-FE9E-1B1E-B003DCBF1D8F}" dt="2020-03-01T23:25:45.838" v="2200" actId="20577"/>
      <pc:docMkLst>
        <pc:docMk/>
      </pc:docMkLst>
      <pc:sldChg chg="addSp delSp modSp">
        <pc:chgData name="Emad Abdulaziz" userId="S::ehabdulaziz@hawkmail.hfcc.edu::8ff651d6-089c-4ad3-bf49-9e4b1b50bc9f" providerId="AD" clId="Web-{75C80C1E-0476-FE9E-1B1E-B003DCBF1D8F}" dt="2020-03-01T20:26:19.891" v="1213"/>
        <pc:sldMkLst>
          <pc:docMk/>
          <pc:sldMk cId="13100166" sldId="259"/>
        </pc:sldMkLst>
        <pc:spChg chg="mod">
          <ac:chgData name="Emad Abdulaziz" userId="S::ehabdulaziz@hawkmail.hfcc.edu::8ff651d6-089c-4ad3-bf49-9e4b1b50bc9f" providerId="AD" clId="Web-{75C80C1E-0476-FE9E-1B1E-B003DCBF1D8F}" dt="2020-03-01T20:24:49.468" v="1179" actId="20577"/>
          <ac:spMkLst>
            <pc:docMk/>
            <pc:sldMk cId="13100166" sldId="259"/>
            <ac:spMk id="2" creationId="{BB52CA1E-AE5B-4A8D-B578-07EE7BEA8DF8}"/>
          </ac:spMkLst>
        </pc:spChg>
        <pc:spChg chg="del mod">
          <ac:chgData name="Emad Abdulaziz" userId="S::ehabdulaziz@hawkmail.hfcc.edu::8ff651d6-089c-4ad3-bf49-9e4b1b50bc9f" providerId="AD" clId="Web-{75C80C1E-0476-FE9E-1B1E-B003DCBF1D8F}" dt="2020-03-01T20:25:08.406" v="1182"/>
          <ac:spMkLst>
            <pc:docMk/>
            <pc:sldMk cId="13100166" sldId="259"/>
            <ac:spMk id="3" creationId="{260BD077-DF4D-40F5-A93B-8F038700D284}"/>
          </ac:spMkLst>
        </pc:spChg>
        <pc:spChg chg="add del mod">
          <ac:chgData name="Emad Abdulaziz" userId="S::ehabdulaziz@hawkmail.hfcc.edu::8ff651d6-089c-4ad3-bf49-9e4b1b50bc9f" providerId="AD" clId="Web-{75C80C1E-0476-FE9E-1B1E-B003DCBF1D8F}" dt="2020-03-01T20:26:15.719" v="1211"/>
          <ac:spMkLst>
            <pc:docMk/>
            <pc:sldMk cId="13100166" sldId="259"/>
            <ac:spMk id="289" creationId="{70314BB5-A4AC-4A75-800B-BAD332880A4E}"/>
          </ac:spMkLst>
        </pc:spChg>
        <pc:spChg chg="add mod">
          <ac:chgData name="Emad Abdulaziz" userId="S::ehabdulaziz@hawkmail.hfcc.edu::8ff651d6-089c-4ad3-bf49-9e4b1b50bc9f" providerId="AD" clId="Web-{75C80C1E-0476-FE9E-1B1E-B003DCBF1D8F}" dt="2020-03-01T20:26:19.891" v="1213"/>
          <ac:spMkLst>
            <pc:docMk/>
            <pc:sldMk cId="13100166" sldId="259"/>
            <ac:spMk id="293" creationId="{248AA692-0966-41DA-B37B-E192896F8A3C}"/>
          </ac:spMkLst>
        </pc:spChg>
        <pc:graphicFrameChg chg="add del mod ord modGraphic">
          <ac:chgData name="Emad Abdulaziz" userId="S::ehabdulaziz@hawkmail.hfcc.edu::8ff651d6-089c-4ad3-bf49-9e4b1b50bc9f" providerId="AD" clId="Web-{75C80C1E-0476-FE9E-1B1E-B003DCBF1D8F}" dt="2020-03-01T20:25:40.609" v="1210"/>
          <ac:graphicFrameMkLst>
            <pc:docMk/>
            <pc:sldMk cId="13100166" sldId="259"/>
            <ac:graphicFrameMk id="4" creationId="{AE258C18-FBEB-4B3E-83EB-0D9F488AED1B}"/>
          </ac:graphicFrameMkLst>
        </pc:graphicFrameChg>
        <pc:picChg chg="add del mod ord">
          <ac:chgData name="Emad Abdulaziz" userId="S::ehabdulaziz@hawkmail.hfcc.edu::8ff651d6-089c-4ad3-bf49-9e4b1b50bc9f" providerId="AD" clId="Web-{75C80C1E-0476-FE9E-1B1E-B003DCBF1D8F}" dt="2020-03-01T20:26:19.891" v="1213"/>
          <ac:picMkLst>
            <pc:docMk/>
            <pc:sldMk cId="13100166" sldId="259"/>
            <ac:picMk id="290" creationId="{FE3F9FF0-ACDA-4C44-819A-0E65F5D8E1F9}"/>
          </ac:picMkLst>
        </pc:picChg>
      </pc:sldChg>
      <pc:sldChg chg="modSp">
        <pc:chgData name="Emad Abdulaziz" userId="S::ehabdulaziz@hawkmail.hfcc.edu::8ff651d6-089c-4ad3-bf49-9e4b1b50bc9f" providerId="AD" clId="Web-{75C80C1E-0476-FE9E-1B1E-B003DCBF1D8F}" dt="2020-03-01T21:01:19.463" v="1409" actId="1076"/>
        <pc:sldMkLst>
          <pc:docMk/>
          <pc:sldMk cId="3136909696" sldId="260"/>
        </pc:sldMkLst>
        <pc:picChg chg="mod">
          <ac:chgData name="Emad Abdulaziz" userId="S::ehabdulaziz@hawkmail.hfcc.edu::8ff651d6-089c-4ad3-bf49-9e4b1b50bc9f" providerId="AD" clId="Web-{75C80C1E-0476-FE9E-1B1E-B003DCBF1D8F}" dt="2020-03-01T21:01:19.463" v="1409" actId="1076"/>
          <ac:picMkLst>
            <pc:docMk/>
            <pc:sldMk cId="3136909696" sldId="260"/>
            <ac:picMk id="10" creationId="{F8CCAE45-A12B-4505-B2F3-4ADB5A983C68}"/>
          </ac:picMkLst>
        </pc:picChg>
      </pc:sldChg>
      <pc:sldChg chg="addSp delSp modSp">
        <pc:chgData name="Emad Abdulaziz" userId="S::ehabdulaziz@hawkmail.hfcc.edu::8ff651d6-089c-4ad3-bf49-9e4b1b50bc9f" providerId="AD" clId="Web-{75C80C1E-0476-FE9E-1B1E-B003DCBF1D8F}" dt="2020-03-01T23:06:26.650" v="1531"/>
        <pc:sldMkLst>
          <pc:docMk/>
          <pc:sldMk cId="373808183" sldId="272"/>
        </pc:sldMkLst>
        <pc:spChg chg="mod">
          <ac:chgData name="Emad Abdulaziz" userId="S::ehabdulaziz@hawkmail.hfcc.edu::8ff651d6-089c-4ad3-bf49-9e4b1b50bc9f" providerId="AD" clId="Web-{75C80C1E-0476-FE9E-1B1E-B003DCBF1D8F}" dt="2020-03-01T23:05:45.931" v="1526" actId="1076"/>
          <ac:spMkLst>
            <pc:docMk/>
            <pc:sldMk cId="373808183" sldId="272"/>
            <ac:spMk id="2" creationId="{FEDAB7B2-7A38-4673-A2DB-4523B4AC2B40}"/>
          </ac:spMkLst>
        </pc:spChg>
        <pc:picChg chg="add del mod">
          <ac:chgData name="Emad Abdulaziz" userId="S::ehabdulaziz@hawkmail.hfcc.edu::8ff651d6-089c-4ad3-bf49-9e4b1b50bc9f" providerId="AD" clId="Web-{75C80C1E-0476-FE9E-1B1E-B003DCBF1D8F}" dt="2020-03-01T23:06:20.369" v="1529"/>
          <ac:picMkLst>
            <pc:docMk/>
            <pc:sldMk cId="373808183" sldId="272"/>
            <ac:picMk id="4" creationId="{CF736245-414A-4F8A-B2C6-E06CB78D5BCC}"/>
          </ac:picMkLst>
        </pc:picChg>
        <pc:picChg chg="del mod">
          <ac:chgData name="Emad Abdulaziz" userId="S::ehabdulaziz@hawkmail.hfcc.edu::8ff651d6-089c-4ad3-bf49-9e4b1b50bc9f" providerId="AD" clId="Web-{75C80C1E-0476-FE9E-1B1E-B003DCBF1D8F}" dt="2020-03-01T23:06:26.650" v="1531"/>
          <ac:picMkLst>
            <pc:docMk/>
            <pc:sldMk cId="373808183" sldId="272"/>
            <ac:picMk id="7" creationId="{08111C21-9B50-432A-912E-A54CE0E30EC9}"/>
          </ac:picMkLst>
        </pc:picChg>
      </pc:sldChg>
      <pc:sldChg chg="modSp">
        <pc:chgData name="Emad Abdulaziz" userId="S::ehabdulaziz@hawkmail.hfcc.edu::8ff651d6-089c-4ad3-bf49-9e4b1b50bc9f" providerId="AD" clId="Web-{75C80C1E-0476-FE9E-1B1E-B003DCBF1D8F}" dt="2020-03-01T21:40:26.426" v="1457" actId="1076"/>
        <pc:sldMkLst>
          <pc:docMk/>
          <pc:sldMk cId="2738585790" sldId="273"/>
        </pc:sldMkLst>
        <pc:spChg chg="mod">
          <ac:chgData name="Emad Abdulaziz" userId="S::ehabdulaziz@hawkmail.hfcc.edu::8ff651d6-089c-4ad3-bf49-9e4b1b50bc9f" providerId="AD" clId="Web-{75C80C1E-0476-FE9E-1B1E-B003DCBF1D8F}" dt="2020-03-01T21:40:24.583" v="1456" actId="1076"/>
          <ac:spMkLst>
            <pc:docMk/>
            <pc:sldMk cId="2738585790" sldId="273"/>
            <ac:spMk id="209" creationId="{3875D144-AE9D-48F5-9259-F55FCEA68160}"/>
          </ac:spMkLst>
        </pc:spChg>
        <pc:spChg chg="mod">
          <ac:chgData name="Emad Abdulaziz" userId="S::ehabdulaziz@hawkmail.hfcc.edu::8ff651d6-089c-4ad3-bf49-9e4b1b50bc9f" providerId="AD" clId="Web-{75C80C1E-0476-FE9E-1B1E-B003DCBF1D8F}" dt="2020-03-01T21:40:21.723" v="1455" actId="1076"/>
          <ac:spMkLst>
            <pc:docMk/>
            <pc:sldMk cId="2738585790" sldId="273"/>
            <ac:spMk id="224" creationId="{04A36F05-15B9-4D3E-A147-C0D504E84770}"/>
          </ac:spMkLst>
        </pc:spChg>
        <pc:spChg chg="mod">
          <ac:chgData name="Emad Abdulaziz" userId="S::ehabdulaziz@hawkmail.hfcc.edu::8ff651d6-089c-4ad3-bf49-9e4b1b50bc9f" providerId="AD" clId="Web-{75C80C1E-0476-FE9E-1B1E-B003DCBF1D8F}" dt="2020-03-01T19:47:33.599" v="430" actId="20577"/>
          <ac:spMkLst>
            <pc:docMk/>
            <pc:sldMk cId="2738585790" sldId="273"/>
            <ac:spMk id="1984" creationId="{E86A95F7-6227-4AE5-8733-BDEEC7F489ED}"/>
          </ac:spMkLst>
        </pc:spChg>
        <pc:spChg chg="mod">
          <ac:chgData name="Emad Abdulaziz" userId="S::ehabdulaziz@hawkmail.hfcc.edu::8ff651d6-089c-4ad3-bf49-9e4b1b50bc9f" providerId="AD" clId="Web-{75C80C1E-0476-FE9E-1B1E-B003DCBF1D8F}" dt="2020-03-01T21:40:26.426" v="1457" actId="1076"/>
          <ac:spMkLst>
            <pc:docMk/>
            <pc:sldMk cId="2738585790" sldId="273"/>
            <ac:spMk id="1996" creationId="{5D7EBEA1-9FB7-4094-802C-DB90E5607722}"/>
          </ac:spMkLst>
        </pc:spChg>
        <pc:graphicFrameChg chg="mod">
          <ac:chgData name="Emad Abdulaziz" userId="S::ehabdulaziz@hawkmail.hfcc.edu::8ff651d6-089c-4ad3-bf49-9e4b1b50bc9f" providerId="AD" clId="Web-{75C80C1E-0476-FE9E-1B1E-B003DCBF1D8F}" dt="2020-03-01T21:39:12.051" v="1447" actId="1076"/>
          <ac:graphicFrameMkLst>
            <pc:docMk/>
            <pc:sldMk cId="2738585790" sldId="273"/>
            <ac:graphicFrameMk id="533" creationId="{5E144108-E64F-4B0C-B479-BBAF001FEA82}"/>
          </ac:graphicFrameMkLst>
        </pc:graphicFrameChg>
        <pc:picChg chg="mod">
          <ac:chgData name="Emad Abdulaziz" userId="S::ehabdulaziz@hawkmail.hfcc.edu::8ff651d6-089c-4ad3-bf49-9e4b1b50bc9f" providerId="AD" clId="Web-{75C80C1E-0476-FE9E-1B1E-B003DCBF1D8F}" dt="2020-03-01T19:47:21.083" v="428" actId="14100"/>
          <ac:picMkLst>
            <pc:docMk/>
            <pc:sldMk cId="2738585790" sldId="273"/>
            <ac:picMk id="1982" creationId="{3EFFAA3F-FBA3-4192-B59A-CB79FECD2041}"/>
          </ac:picMkLst>
        </pc:picChg>
        <pc:cxnChg chg="mod">
          <ac:chgData name="Emad Abdulaziz" userId="S::ehabdulaziz@hawkmail.hfcc.edu::8ff651d6-089c-4ad3-bf49-9e4b1b50bc9f" providerId="AD" clId="Web-{75C80C1E-0476-FE9E-1B1E-B003DCBF1D8F}" dt="2020-03-01T21:40:16.083" v="1453" actId="1076"/>
          <ac:cxnSpMkLst>
            <pc:docMk/>
            <pc:sldMk cId="2738585790" sldId="273"/>
            <ac:cxnSpMk id="206" creationId="{338DFD53-62F4-40E6-8C2D-30333121228D}"/>
          </ac:cxnSpMkLst>
        </pc:cxnChg>
        <pc:cxnChg chg="mod">
          <ac:chgData name="Emad Abdulaziz" userId="S::ehabdulaziz@hawkmail.hfcc.edu::8ff651d6-089c-4ad3-bf49-9e4b1b50bc9f" providerId="AD" clId="Web-{75C80C1E-0476-FE9E-1B1E-B003DCBF1D8F}" dt="2020-03-01T21:40:18.895" v="1454" actId="1076"/>
          <ac:cxnSpMkLst>
            <pc:docMk/>
            <pc:sldMk cId="2738585790" sldId="273"/>
            <ac:cxnSpMk id="207" creationId="{AA4FDE0C-AC57-4868-97FC-DC58FFF2FC8E}"/>
          </ac:cxnSpMkLst>
        </pc:cxnChg>
        <pc:cxnChg chg="mod">
          <ac:chgData name="Emad Abdulaziz" userId="S::ehabdulaziz@hawkmail.hfcc.edu::8ff651d6-089c-4ad3-bf49-9e4b1b50bc9f" providerId="AD" clId="Web-{75C80C1E-0476-FE9E-1B1E-B003DCBF1D8F}" dt="2020-03-01T21:40:11.661" v="1452" actId="1076"/>
          <ac:cxnSpMkLst>
            <pc:docMk/>
            <pc:sldMk cId="2738585790" sldId="273"/>
            <ac:cxnSpMk id="1995" creationId="{F4B5D327-99E0-4F78-8A90-6874FC09072A}"/>
          </ac:cxnSpMkLst>
        </pc:cxnChg>
      </pc:sldChg>
      <pc:sldChg chg="addSp delSp modSp add replId modTransition addAnim modAnim">
        <pc:chgData name="Emad Abdulaziz" userId="S::ehabdulaziz@hawkmail.hfcc.edu::8ff651d6-089c-4ad3-bf49-9e4b1b50bc9f" providerId="AD" clId="Web-{75C80C1E-0476-FE9E-1B1E-B003DCBF1D8F}" dt="2020-03-01T23:08:54.900" v="1569"/>
        <pc:sldMkLst>
          <pc:docMk/>
          <pc:sldMk cId="1454994860" sldId="274"/>
        </pc:sldMkLst>
        <pc:spChg chg="del mod">
          <ac:chgData name="Emad Abdulaziz" userId="S::ehabdulaziz@hawkmail.hfcc.edu::8ff651d6-089c-4ad3-bf49-9e4b1b50bc9f" providerId="AD" clId="Web-{75C80C1E-0476-FE9E-1B1E-B003DCBF1D8F}" dt="2020-03-01T22:59:14.493" v="1478"/>
          <ac:spMkLst>
            <pc:docMk/>
            <pc:sldMk cId="1454994860" sldId="274"/>
            <ac:spMk id="3" creationId="{260BD077-DF4D-40F5-A93B-8F038700D284}"/>
          </ac:spMkLst>
        </pc:spChg>
        <pc:spChg chg="add del mod">
          <ac:chgData name="Emad Abdulaziz" userId="S::ehabdulaziz@hawkmail.hfcc.edu::8ff651d6-089c-4ad3-bf49-9e4b1b50bc9f" providerId="AD" clId="Web-{75C80C1E-0476-FE9E-1B1E-B003DCBF1D8F}" dt="2020-03-01T22:59:16.618" v="1479"/>
          <ac:spMkLst>
            <pc:docMk/>
            <pc:sldMk cId="1454994860" sldId="274"/>
            <ac:spMk id="6" creationId="{76F1A304-1D88-40E9-A067-6A7A7C6D0586}"/>
          </ac:spMkLst>
        </pc:spChg>
        <pc:picChg chg="add mod">
          <ac:chgData name="Emad Abdulaziz" userId="S::ehabdulaziz@hawkmail.hfcc.edu::8ff651d6-089c-4ad3-bf49-9e4b1b50bc9f" providerId="AD" clId="Web-{75C80C1E-0476-FE9E-1B1E-B003DCBF1D8F}" dt="2020-03-01T22:55:11.675" v="1470" actId="1076"/>
          <ac:picMkLst>
            <pc:docMk/>
            <pc:sldMk cId="1454994860" sldId="274"/>
            <ac:picMk id="4" creationId="{851E4B0F-5464-4CE9-A075-EB26F8B35B5C}"/>
          </ac:picMkLst>
        </pc:picChg>
      </pc:sldChg>
      <pc:sldChg chg="addSp delSp modSp add mod replId setBg addAnim modAnim">
        <pc:chgData name="Emad Abdulaziz" userId="S::ehabdulaziz@hawkmail.hfcc.edu::8ff651d6-089c-4ad3-bf49-9e4b1b50bc9f" providerId="AD" clId="Web-{75C80C1E-0476-FE9E-1B1E-B003DCBF1D8F}" dt="2020-03-01T21:46:33.631" v="1461"/>
        <pc:sldMkLst>
          <pc:docMk/>
          <pc:sldMk cId="1998618075" sldId="275"/>
        </pc:sldMkLst>
        <pc:spChg chg="mod">
          <ac:chgData name="Emad Abdulaziz" userId="S::ehabdulaziz@hawkmail.hfcc.edu::8ff651d6-089c-4ad3-bf49-9e4b1b50bc9f" providerId="AD" clId="Web-{75C80C1E-0476-FE9E-1B1E-B003DCBF1D8F}" dt="2020-03-01T20:33:37.643" v="1321"/>
          <ac:spMkLst>
            <pc:docMk/>
            <pc:sldMk cId="1998618075" sldId="275"/>
            <ac:spMk id="2" creationId="{BB52CA1E-AE5B-4A8D-B578-07EE7BEA8DF8}"/>
          </ac:spMkLst>
        </pc:spChg>
        <pc:spChg chg="del mod">
          <ac:chgData name="Emad Abdulaziz" userId="S::ehabdulaziz@hawkmail.hfcc.edu::8ff651d6-089c-4ad3-bf49-9e4b1b50bc9f" providerId="AD" clId="Web-{75C80C1E-0476-FE9E-1B1E-B003DCBF1D8F}" dt="2020-03-01T21:33:31.128" v="1429"/>
          <ac:spMkLst>
            <pc:docMk/>
            <pc:sldMk cId="1998618075" sldId="275"/>
            <ac:spMk id="3" creationId="{260BD077-DF4D-40F5-A93B-8F038700D284}"/>
          </ac:spMkLst>
        </pc:spChg>
        <pc:spChg chg="add del mod">
          <ac:chgData name="Emad Abdulaziz" userId="S::ehabdulaziz@hawkmail.hfcc.edu::8ff651d6-089c-4ad3-bf49-9e4b1b50bc9f" providerId="AD" clId="Web-{75C80C1E-0476-FE9E-1B1E-B003DCBF1D8F}" dt="2020-03-01T21:33:37.175" v="1430"/>
          <ac:spMkLst>
            <pc:docMk/>
            <pc:sldMk cId="1998618075" sldId="275"/>
            <ac:spMk id="47" creationId="{051ED54C-13F5-4214-8B43-A388DF86AB69}"/>
          </ac:spMkLst>
        </pc:spChg>
        <pc:spChg chg="add del">
          <ac:chgData name="Emad Abdulaziz" userId="S::ehabdulaziz@hawkmail.hfcc.edu::8ff651d6-089c-4ad3-bf49-9e4b1b50bc9f" providerId="AD" clId="Web-{75C80C1E-0476-FE9E-1B1E-B003DCBF1D8F}" dt="2020-03-01T20:33:37.643" v="1321"/>
          <ac:spMkLst>
            <pc:docMk/>
            <pc:sldMk cId="1998618075" sldId="275"/>
            <ac:spMk id="89" creationId="{3BCB5F6A-9EB0-40B0-9D13-3023E9A20508}"/>
          </ac:spMkLst>
        </pc:spChg>
        <pc:graphicFrameChg chg="add del mod modGraphic">
          <ac:chgData name="Emad Abdulaziz" userId="S::ehabdulaziz@hawkmail.hfcc.edu::8ff651d6-089c-4ad3-bf49-9e4b1b50bc9f" providerId="AD" clId="Web-{75C80C1E-0476-FE9E-1B1E-B003DCBF1D8F}" dt="2020-03-01T20:28:13.235" v="1236"/>
          <ac:graphicFrameMkLst>
            <pc:docMk/>
            <pc:sldMk cId="1998618075" sldId="275"/>
            <ac:graphicFrameMk id="4" creationId="{876ECBE3-D5A1-4843-A38C-2DE88E64F9DF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28:43.829" v="1238"/>
          <ac:graphicFrameMkLst>
            <pc:docMk/>
            <pc:sldMk cId="1998618075" sldId="275"/>
            <ac:graphicFrameMk id="182" creationId="{95331F00-CF8B-4753-B4B7-D8C402695216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30:17.407" v="1251"/>
          <ac:graphicFrameMkLst>
            <pc:docMk/>
            <pc:sldMk cId="1998618075" sldId="275"/>
            <ac:graphicFrameMk id="189" creationId="{C17605CA-2E2B-4E91-91A3-7DBCCE6D4A54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29:27.829" v="1245"/>
          <ac:graphicFrameMkLst>
            <pc:docMk/>
            <pc:sldMk cId="1998618075" sldId="275"/>
            <ac:graphicFrameMk id="227" creationId="{B56C6A07-3B13-4ED8-9E54-DC165D40154F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29:47.751" v="1248"/>
          <ac:graphicFrameMkLst>
            <pc:docMk/>
            <pc:sldMk cId="1998618075" sldId="275"/>
            <ac:graphicFrameMk id="250" creationId="{AA8A6409-C987-417B-A154-1C02A992F630}"/>
          </ac:graphicFrameMkLst>
        </pc:graphicFrameChg>
        <pc:graphicFrameChg chg="add mod modGraphic">
          <ac:chgData name="Emad Abdulaziz" userId="S::ehabdulaziz@hawkmail.hfcc.edu::8ff651d6-089c-4ad3-bf49-9e4b1b50bc9f" providerId="AD" clId="Web-{75C80C1E-0476-FE9E-1B1E-B003DCBF1D8F}" dt="2020-03-01T21:30:55.940" v="1419" actId="1076"/>
          <ac:graphicFrameMkLst>
            <pc:docMk/>
            <pc:sldMk cId="1998618075" sldId="275"/>
            <ac:graphicFrameMk id="276" creationId="{462828EB-0C44-4737-8908-2278B089D7FF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30:40.735" v="1253"/>
          <ac:graphicFrameMkLst>
            <pc:docMk/>
            <pc:sldMk cId="1998618075" sldId="275"/>
            <ac:graphicFrameMk id="294" creationId="{E8151CD2-CCEE-4CA7-89E0-233E3408D3AA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31:20.267" v="1260"/>
          <ac:graphicFrameMkLst>
            <pc:docMk/>
            <pc:sldMk cId="1998618075" sldId="275"/>
            <ac:graphicFrameMk id="302" creationId="{FBC2D72F-98E8-438F-A990-C399C62BF62F}"/>
          </ac:graphicFrameMkLst>
        </pc:graphicFrameChg>
        <pc:picChg chg="add del mod">
          <ac:chgData name="Emad Abdulaziz" userId="S::ehabdulaziz@hawkmail.hfcc.edu::8ff651d6-089c-4ad3-bf49-9e4b1b50bc9f" providerId="AD" clId="Web-{75C80C1E-0476-FE9E-1B1E-B003DCBF1D8F}" dt="2020-03-01T21:30:38.080" v="1414"/>
          <ac:picMkLst>
            <pc:docMk/>
            <pc:sldMk cId="1998618075" sldId="275"/>
            <ac:picMk id="28" creationId="{A976C7CC-73DA-4317-BB79-BD524963DF1C}"/>
          </ac:picMkLst>
        </pc:picChg>
        <pc:picChg chg="add del mod">
          <ac:chgData name="Emad Abdulaziz" userId="S::ehabdulaziz@hawkmail.hfcc.edu::8ff651d6-089c-4ad3-bf49-9e4b1b50bc9f" providerId="AD" clId="Web-{75C80C1E-0476-FE9E-1B1E-B003DCBF1D8F}" dt="2020-03-01T21:32:53.941" v="1422"/>
          <ac:picMkLst>
            <pc:docMk/>
            <pc:sldMk cId="1998618075" sldId="275"/>
            <ac:picMk id="30" creationId="{024C3406-AB3B-4810-A14B-0976C7525FD1}"/>
          </ac:picMkLst>
        </pc:picChg>
        <pc:picChg chg="add mod">
          <ac:chgData name="Emad Abdulaziz" userId="S::ehabdulaziz@hawkmail.hfcc.edu::8ff651d6-089c-4ad3-bf49-9e4b1b50bc9f" providerId="AD" clId="Web-{75C80C1E-0476-FE9E-1B1E-B003DCBF1D8F}" dt="2020-03-01T21:33:11.472" v="1426" actId="1076"/>
          <ac:picMkLst>
            <pc:docMk/>
            <pc:sldMk cId="1998618075" sldId="275"/>
            <ac:picMk id="44" creationId="{02ACB7C2-964C-4AF1-BB98-FC87A538DDD1}"/>
          </ac:picMkLst>
        </pc:picChg>
      </pc:sldChg>
      <pc:sldChg chg="delSp add del replId modTransition delAnim">
        <pc:chgData name="Emad Abdulaziz" userId="S::ehabdulaziz@hawkmail.hfcc.edu::8ff651d6-089c-4ad3-bf49-9e4b1b50bc9f" providerId="AD" clId="Web-{75C80C1E-0476-FE9E-1B1E-B003DCBF1D8F}" dt="2020-03-01T23:10:16.760" v="1571"/>
        <pc:sldMkLst>
          <pc:docMk/>
          <pc:sldMk cId="1220802059" sldId="276"/>
        </pc:sldMkLst>
        <pc:picChg chg="del">
          <ac:chgData name="Emad Abdulaziz" userId="S::ehabdulaziz@hawkmail.hfcc.edu::8ff651d6-089c-4ad3-bf49-9e4b1b50bc9f" providerId="AD" clId="Web-{75C80C1E-0476-FE9E-1B1E-B003DCBF1D8F}" dt="2020-03-01T23:03:20.681" v="1483"/>
          <ac:picMkLst>
            <pc:docMk/>
            <pc:sldMk cId="1220802059" sldId="276"/>
            <ac:picMk id="4" creationId="{851E4B0F-5464-4CE9-A075-EB26F8B35B5C}"/>
          </ac:picMkLst>
        </pc:picChg>
      </pc:sldChg>
      <pc:sldChg chg="new del">
        <pc:chgData name="Emad Abdulaziz" userId="S::ehabdulaziz@hawkmail.hfcc.edu::8ff651d6-089c-4ad3-bf49-9e4b1b50bc9f" providerId="AD" clId="Web-{75C80C1E-0476-FE9E-1B1E-B003DCBF1D8F}" dt="2020-03-01T23:02:04.619" v="1481"/>
        <pc:sldMkLst>
          <pc:docMk/>
          <pc:sldMk cId="2575234520" sldId="276"/>
        </pc:sldMkLst>
      </pc:sldChg>
      <pc:sldChg chg="addSp delSp modSp add replId modTransition delAnim">
        <pc:chgData name="Emad Abdulaziz" userId="S::ehabdulaziz@hawkmail.hfcc.edu::8ff651d6-089c-4ad3-bf49-9e4b1b50bc9f" providerId="AD" clId="Web-{75C80C1E-0476-FE9E-1B1E-B003DCBF1D8F}" dt="2020-03-01T23:08:54.900" v="1558"/>
        <pc:sldMkLst>
          <pc:docMk/>
          <pc:sldMk cId="3477648612" sldId="277"/>
        </pc:sldMkLst>
        <pc:picChg chg="add mod">
          <ac:chgData name="Emad Abdulaziz" userId="S::ehabdulaziz@hawkmail.hfcc.edu::8ff651d6-089c-4ad3-bf49-9e4b1b50bc9f" providerId="AD" clId="Web-{75C80C1E-0476-FE9E-1B1E-B003DCBF1D8F}" dt="2020-03-01T23:08:08.806" v="1546" actId="14100"/>
          <ac:picMkLst>
            <pc:docMk/>
            <pc:sldMk cId="3477648612" sldId="277"/>
            <ac:picMk id="3" creationId="{369735C6-A5E5-4F04-89B7-3EADAC6F809B}"/>
          </ac:picMkLst>
        </pc:picChg>
        <pc:picChg chg="del">
          <ac:chgData name="Emad Abdulaziz" userId="S::ehabdulaziz@hawkmail.hfcc.edu::8ff651d6-089c-4ad3-bf49-9e4b1b50bc9f" providerId="AD" clId="Web-{75C80C1E-0476-FE9E-1B1E-B003DCBF1D8F}" dt="2020-03-01T23:06:16.150" v="1528"/>
          <ac:picMkLst>
            <pc:docMk/>
            <pc:sldMk cId="3477648612" sldId="277"/>
            <ac:picMk id="4" creationId="{851E4B0F-5464-4CE9-A075-EB26F8B35B5C}"/>
          </ac:picMkLst>
        </pc:picChg>
        <pc:picChg chg="add mod">
          <ac:chgData name="Emad Abdulaziz" userId="S::ehabdulaziz@hawkmail.hfcc.edu::8ff651d6-089c-4ad3-bf49-9e4b1b50bc9f" providerId="AD" clId="Web-{75C80C1E-0476-FE9E-1B1E-B003DCBF1D8F}" dt="2020-03-01T23:07:39.541" v="1545" actId="1076"/>
          <ac:picMkLst>
            <pc:docMk/>
            <pc:sldMk cId="3477648612" sldId="277"/>
            <ac:picMk id="6" creationId="{03C772BC-9762-475F-83A3-9BE731BECFE7}"/>
          </ac:picMkLst>
        </pc:picChg>
      </pc:sldChg>
      <pc:sldChg chg="modSp add replId">
        <pc:chgData name="Emad Abdulaziz" userId="S::ehabdulaziz@hawkmail.hfcc.edu::8ff651d6-089c-4ad3-bf49-9e4b1b50bc9f" providerId="AD" clId="Web-{75C80C1E-0476-FE9E-1B1E-B003DCBF1D8F}" dt="2020-03-01T23:25:45.838" v="2199" actId="20577"/>
        <pc:sldMkLst>
          <pc:docMk/>
          <pc:sldMk cId="2396489261" sldId="278"/>
        </pc:sldMkLst>
        <pc:spChg chg="mod">
          <ac:chgData name="Emad Abdulaziz" userId="S::ehabdulaziz@hawkmail.hfcc.edu::8ff651d6-089c-4ad3-bf49-9e4b1b50bc9f" providerId="AD" clId="Web-{75C80C1E-0476-FE9E-1B1E-B003DCBF1D8F}" dt="2020-03-01T23:10:22.306" v="1578" actId="20577"/>
          <ac:spMkLst>
            <pc:docMk/>
            <pc:sldMk cId="2396489261" sldId="278"/>
            <ac:spMk id="2" creationId="{BB52CA1E-AE5B-4A8D-B578-07EE7BEA8DF8}"/>
          </ac:spMkLst>
        </pc:spChg>
        <pc:spChg chg="mod">
          <ac:chgData name="Emad Abdulaziz" userId="S::ehabdulaziz@hawkmail.hfcc.edu::8ff651d6-089c-4ad3-bf49-9e4b1b50bc9f" providerId="AD" clId="Web-{75C80C1E-0476-FE9E-1B1E-B003DCBF1D8F}" dt="2020-03-01T23:25:45.838" v="2199" actId="20577"/>
          <ac:spMkLst>
            <pc:docMk/>
            <pc:sldMk cId="2396489261" sldId="278"/>
            <ac:spMk id="3" creationId="{260BD077-DF4D-40F5-A93B-8F038700D284}"/>
          </ac:spMkLst>
        </pc:spChg>
      </pc:sldChg>
    </pc:docChg>
  </pc:docChgLst>
  <pc:docChgLst>
    <pc:chgData name="Murad Tawfiq" userId="S::mstawfiq1@hawkmail.hfcc.edu::8c66b083-bec2-4ac6-bb62-ebb50a5382ea" providerId="AD" clId="Web-{E9E09CFF-6C43-8B91-0390-6902637D2835}"/>
    <pc:docChg chg="addSld delSld modSld sldOrd">
      <pc:chgData name="Murad Tawfiq" userId="S::mstawfiq1@hawkmail.hfcc.edu::8c66b083-bec2-4ac6-bb62-ebb50a5382ea" providerId="AD" clId="Web-{E9E09CFF-6C43-8B91-0390-6902637D2835}" dt="2020-05-11T00:17:09.200" v="982" actId="20577"/>
      <pc:docMkLst>
        <pc:docMk/>
      </pc:docMkLst>
      <pc:sldChg chg="modSp">
        <pc:chgData name="Murad Tawfiq" userId="S::mstawfiq1@hawkmail.hfcc.edu::8c66b083-bec2-4ac6-bb62-ebb50a5382ea" providerId="AD" clId="Web-{E9E09CFF-6C43-8B91-0390-6902637D2835}" dt="2020-05-11T00:17:09.200" v="982" actId="20577"/>
        <pc:sldMkLst>
          <pc:docMk/>
          <pc:sldMk cId="2214870502" sldId="291"/>
        </pc:sldMkLst>
        <pc:graphicFrameChg chg="modGraphic">
          <ac:chgData name="Murad Tawfiq" userId="S::mstawfiq1@hawkmail.hfcc.edu::8c66b083-bec2-4ac6-bb62-ebb50a5382ea" providerId="AD" clId="Web-{E9E09CFF-6C43-8B91-0390-6902637D2835}" dt="2020-05-11T00:17:09.200" v="982" actId="20577"/>
          <ac:graphicFrameMkLst>
            <pc:docMk/>
            <pc:sldMk cId="2214870502" sldId="291"/>
            <ac:graphicFrameMk id="4" creationId="{2142A5CC-DB59-4BBB-A86B-545AC0478E98}"/>
          </ac:graphicFrameMkLst>
        </pc:graphicFrameChg>
      </pc:sldChg>
      <pc:sldChg chg="addSp modSp new">
        <pc:chgData name="Murad Tawfiq" userId="S::mstawfiq1@hawkmail.hfcc.edu::8c66b083-bec2-4ac6-bb62-ebb50a5382ea" providerId="AD" clId="Web-{E9E09CFF-6C43-8B91-0390-6902637D2835}" dt="2020-05-10T18:14:49.093" v="331" actId="1076"/>
        <pc:sldMkLst>
          <pc:docMk/>
          <pc:sldMk cId="1409611611" sldId="303"/>
        </pc:sldMkLst>
        <pc:spChg chg="mod">
          <ac:chgData name="Murad Tawfiq" userId="S::mstawfiq1@hawkmail.hfcc.edu::8c66b083-bec2-4ac6-bb62-ebb50a5382ea" providerId="AD" clId="Web-{E9E09CFF-6C43-8B91-0390-6902637D2835}" dt="2020-05-10T18:11:49.929" v="23" actId="20577"/>
          <ac:spMkLst>
            <pc:docMk/>
            <pc:sldMk cId="1409611611" sldId="303"/>
            <ac:spMk id="2" creationId="{66D690EA-1E98-4300-B94C-9CA202E41E95}"/>
          </ac:spMkLst>
        </pc:spChg>
        <pc:spChg chg="mod">
          <ac:chgData name="Murad Tawfiq" userId="S::mstawfiq1@hawkmail.hfcc.edu::8c66b083-bec2-4ac6-bb62-ebb50a5382ea" providerId="AD" clId="Web-{E9E09CFF-6C43-8B91-0390-6902637D2835}" dt="2020-05-10T18:13:05.151" v="224" actId="20577"/>
          <ac:spMkLst>
            <pc:docMk/>
            <pc:sldMk cId="1409611611" sldId="303"/>
            <ac:spMk id="3" creationId="{5F699A56-897D-4CE0-962D-FA3E5D61FD95}"/>
          </ac:spMkLst>
        </pc:spChg>
        <pc:graphicFrameChg chg="add mod modGraphic">
          <ac:chgData name="Murad Tawfiq" userId="S::mstawfiq1@hawkmail.hfcc.edu::8c66b083-bec2-4ac6-bb62-ebb50a5382ea" providerId="AD" clId="Web-{E9E09CFF-6C43-8B91-0390-6902637D2835}" dt="2020-05-10T18:14:49.093" v="331" actId="1076"/>
          <ac:graphicFrameMkLst>
            <pc:docMk/>
            <pc:sldMk cId="1409611611" sldId="303"/>
            <ac:graphicFrameMk id="4" creationId="{B0EA944D-F43C-4E3B-B88E-ADB93A213820}"/>
          </ac:graphicFrameMkLst>
        </pc:graphicFrameChg>
      </pc:sldChg>
      <pc:sldChg chg="addSp delSp modSp new ord">
        <pc:chgData name="Murad Tawfiq" userId="S::mstawfiq1@hawkmail.hfcc.edu::8c66b083-bec2-4ac6-bb62-ebb50a5382ea" providerId="AD" clId="Web-{E9E09CFF-6C43-8B91-0390-6902637D2835}" dt="2020-05-10T22:38:03" v="955" actId="1076"/>
        <pc:sldMkLst>
          <pc:docMk/>
          <pc:sldMk cId="168586481" sldId="309"/>
        </pc:sldMkLst>
        <pc:spChg chg="del">
          <ac:chgData name="Murad Tawfiq" userId="S::mstawfiq1@hawkmail.hfcc.edu::8c66b083-bec2-4ac6-bb62-ebb50a5382ea" providerId="AD" clId="Web-{E9E09CFF-6C43-8B91-0390-6902637D2835}" dt="2020-05-10T22:27:48.702" v="335"/>
          <ac:spMkLst>
            <pc:docMk/>
            <pc:sldMk cId="168586481" sldId="309"/>
            <ac:spMk id="2" creationId="{97F71C72-0F7F-4C6B-8633-A8C85AB4A392}"/>
          </ac:spMkLst>
        </pc:spChg>
        <pc:spChg chg="del mod">
          <ac:chgData name="Murad Tawfiq" userId="S::mstawfiq1@hawkmail.hfcc.edu::8c66b083-bec2-4ac6-bb62-ebb50a5382ea" providerId="AD" clId="Web-{E9E09CFF-6C43-8B91-0390-6902637D2835}" dt="2020-05-10T22:29:09.124" v="341"/>
          <ac:spMkLst>
            <pc:docMk/>
            <pc:sldMk cId="168586481" sldId="309"/>
            <ac:spMk id="3" creationId="{7ED3DFC1-1C81-467E-AC7D-ED03FF25DB63}"/>
          </ac:spMkLst>
        </pc:spChg>
        <pc:spChg chg="add mod">
          <ac:chgData name="Murad Tawfiq" userId="S::mstawfiq1@hawkmail.hfcc.edu::8c66b083-bec2-4ac6-bb62-ebb50a5382ea" providerId="AD" clId="Web-{E9E09CFF-6C43-8B91-0390-6902637D2835}" dt="2020-05-10T22:33:39.750" v="764" actId="20577"/>
          <ac:spMkLst>
            <pc:docMk/>
            <pc:sldMk cId="168586481" sldId="309"/>
            <ac:spMk id="6" creationId="{DD9BB9F5-319C-4E15-ACB0-CEA138ADC497}"/>
          </ac:spMkLst>
        </pc:spChg>
        <pc:spChg chg="add del mod">
          <ac:chgData name="Murad Tawfiq" userId="S::mstawfiq1@hawkmail.hfcc.edu::8c66b083-bec2-4ac6-bb62-ebb50a5382ea" providerId="AD" clId="Web-{E9E09CFF-6C43-8B91-0390-6902637D2835}" dt="2020-05-10T22:29:50.015" v="353"/>
          <ac:spMkLst>
            <pc:docMk/>
            <pc:sldMk cId="168586481" sldId="309"/>
            <ac:spMk id="7" creationId="{ABBD4DB7-5961-45F2-BA56-77F648E1F213}"/>
          </ac:spMkLst>
        </pc:spChg>
        <pc:spChg chg="add del mod">
          <ac:chgData name="Murad Tawfiq" userId="S::mstawfiq1@hawkmail.hfcc.edu::8c66b083-bec2-4ac6-bb62-ebb50a5382ea" providerId="AD" clId="Web-{E9E09CFF-6C43-8B91-0390-6902637D2835}" dt="2020-05-10T22:31:55.734" v="625"/>
          <ac:spMkLst>
            <pc:docMk/>
            <pc:sldMk cId="168586481" sldId="309"/>
            <ac:spMk id="9" creationId="{D257B3AC-7980-4C92-9B9D-784E75925773}"/>
          </ac:spMkLst>
        </pc:spChg>
        <pc:spChg chg="add del mod">
          <ac:chgData name="Murad Tawfiq" userId="S::mstawfiq1@hawkmail.hfcc.edu::8c66b083-bec2-4ac6-bb62-ebb50a5382ea" providerId="AD" clId="Web-{E9E09CFF-6C43-8B91-0390-6902637D2835}" dt="2020-05-10T22:32:06.030" v="627"/>
          <ac:spMkLst>
            <pc:docMk/>
            <pc:sldMk cId="168586481" sldId="309"/>
            <ac:spMk id="13" creationId="{E4D37C67-5A3C-4EE1-B453-F82D24E12DE3}"/>
          </ac:spMkLst>
        </pc:spChg>
        <pc:spChg chg="add mod">
          <ac:chgData name="Murad Tawfiq" userId="S::mstawfiq1@hawkmail.hfcc.edu::8c66b083-bec2-4ac6-bb62-ebb50a5382ea" providerId="AD" clId="Web-{E9E09CFF-6C43-8B91-0390-6902637D2835}" dt="2020-05-10T22:38:03" v="955" actId="1076"/>
          <ac:spMkLst>
            <pc:docMk/>
            <pc:sldMk cId="168586481" sldId="309"/>
            <ac:spMk id="18" creationId="{D61D31E1-8DD8-4FDF-B72F-05B177645CBD}"/>
          </ac:spMkLst>
        </pc:spChg>
        <pc:picChg chg="add del mod ord">
          <ac:chgData name="Murad Tawfiq" userId="S::mstawfiq1@hawkmail.hfcc.edu::8c66b083-bec2-4ac6-bb62-ebb50a5382ea" providerId="AD" clId="Web-{E9E09CFF-6C43-8B91-0390-6902637D2835}" dt="2020-05-10T22:31:44.718" v="624"/>
          <ac:picMkLst>
            <pc:docMk/>
            <pc:sldMk cId="168586481" sldId="309"/>
            <ac:picMk id="4" creationId="{2F42A902-7A81-404E-8855-4F039281E539}"/>
          </ac:picMkLst>
        </pc:picChg>
        <pc:picChg chg="add del mod ord">
          <ac:chgData name="Murad Tawfiq" userId="S::mstawfiq1@hawkmail.hfcc.edu::8c66b083-bec2-4ac6-bb62-ebb50a5382ea" providerId="AD" clId="Web-{E9E09CFF-6C43-8B91-0390-6902637D2835}" dt="2020-05-10T22:31:58.999" v="626"/>
          <ac:picMkLst>
            <pc:docMk/>
            <pc:sldMk cId="168586481" sldId="309"/>
            <ac:picMk id="10" creationId="{F63A026E-5BE1-4432-9C64-88611937AB2A}"/>
          </ac:picMkLst>
        </pc:picChg>
        <pc:picChg chg="add mod ord">
          <ac:chgData name="Murad Tawfiq" userId="S::mstawfiq1@hawkmail.hfcc.edu::8c66b083-bec2-4ac6-bb62-ebb50a5382ea" providerId="AD" clId="Web-{E9E09CFF-6C43-8B91-0390-6902637D2835}" dt="2020-05-10T22:32:12.546" v="629" actId="1076"/>
          <ac:picMkLst>
            <pc:docMk/>
            <pc:sldMk cId="168586481" sldId="309"/>
            <ac:picMk id="14" creationId="{9E5F7164-69DF-4717-9F59-437FD38F6B3D}"/>
          </ac:picMkLst>
        </pc:picChg>
        <pc:picChg chg="add del mod">
          <ac:chgData name="Murad Tawfiq" userId="S::mstawfiq1@hawkmail.hfcc.edu::8c66b083-bec2-4ac6-bb62-ebb50a5382ea" providerId="AD" clId="Web-{E9E09CFF-6C43-8B91-0390-6902637D2835}" dt="2020-05-10T22:36:11.124" v="790"/>
          <ac:picMkLst>
            <pc:docMk/>
            <pc:sldMk cId="168586481" sldId="309"/>
            <ac:picMk id="16" creationId="{15B1A853-152A-4B5E-80DE-E7EDB4D064C5}"/>
          </ac:picMkLst>
        </pc:picChg>
        <pc:picChg chg="add mod">
          <ac:chgData name="Murad Tawfiq" userId="S::mstawfiq1@hawkmail.hfcc.edu::8c66b083-bec2-4ac6-bb62-ebb50a5382ea" providerId="AD" clId="Web-{E9E09CFF-6C43-8B91-0390-6902637D2835}" dt="2020-05-10T22:36:48.984" v="793" actId="14100"/>
          <ac:picMkLst>
            <pc:docMk/>
            <pc:sldMk cId="168586481" sldId="309"/>
            <ac:picMk id="19" creationId="{5077C751-3231-4090-A20D-EDAD1025E5EF}"/>
          </ac:picMkLst>
        </pc:picChg>
      </pc:sldChg>
      <pc:sldChg chg="new del">
        <pc:chgData name="Murad Tawfiq" userId="S::mstawfiq1@hawkmail.hfcc.edu::8c66b083-bec2-4ac6-bb62-ebb50a5382ea" providerId="AD" clId="Web-{E9E09CFF-6C43-8B91-0390-6902637D2835}" dt="2020-05-10T22:27:31.139" v="333"/>
        <pc:sldMkLst>
          <pc:docMk/>
          <pc:sldMk cId="836427401" sldId="309"/>
        </pc:sldMkLst>
      </pc:sldChg>
    </pc:docChg>
  </pc:docChgLst>
  <pc:docChgLst>
    <pc:chgData name="Abad Meza-Juarez" userId="S::aamezajuarez@hawkmail.hfcc.edu::4fc30800-44e4-4bb4-a61f-6bf60499bafb" providerId="AD" clId="Web-{2957BA6F-7ED9-7E0D-CB6C-F41514AF6885}"/>
    <pc:docChg chg="modSld">
      <pc:chgData name="Abad Meza-Juarez" userId="S::aamezajuarez@hawkmail.hfcc.edu::4fc30800-44e4-4bb4-a61f-6bf60499bafb" providerId="AD" clId="Web-{2957BA6F-7ED9-7E0D-CB6C-F41514AF6885}" dt="2020-03-01T02:31:03.777" v="244" actId="20577"/>
      <pc:docMkLst>
        <pc:docMk/>
      </pc:docMkLst>
      <pc:sldChg chg="addSp modSp addAnim modAnim">
        <pc:chgData name="Abad Meza-Juarez" userId="S::aamezajuarez@hawkmail.hfcc.edu::4fc30800-44e4-4bb4-a61f-6bf60499bafb" providerId="AD" clId="Web-{2957BA6F-7ED9-7E0D-CB6C-F41514AF6885}" dt="2020-03-01T02:31:03.777" v="243" actId="20577"/>
        <pc:sldMkLst>
          <pc:docMk/>
          <pc:sldMk cId="539901796" sldId="263"/>
        </pc:sldMkLst>
        <pc:spChg chg="mod">
          <ac:chgData name="Abad Meza-Juarez" userId="S::aamezajuarez@hawkmail.hfcc.edu::4fc30800-44e4-4bb4-a61f-6bf60499bafb" providerId="AD" clId="Web-{2957BA6F-7ED9-7E0D-CB6C-F41514AF6885}" dt="2020-03-01T02:31:03.777" v="243" actId="20577"/>
          <ac:spMkLst>
            <pc:docMk/>
            <pc:sldMk cId="539901796" sldId="263"/>
            <ac:spMk id="3" creationId="{260BD077-DF4D-40F5-A93B-8F038700D284}"/>
          </ac:spMkLst>
        </pc:spChg>
        <pc:picChg chg="add mod">
          <ac:chgData name="Abad Meza-Juarez" userId="S::aamezajuarez@hawkmail.hfcc.edu::4fc30800-44e4-4bb4-a61f-6bf60499bafb" providerId="AD" clId="Web-{2957BA6F-7ED9-7E0D-CB6C-F41514AF6885}" dt="2020-03-01T01:52:25.979" v="10" actId="1076"/>
          <ac:picMkLst>
            <pc:docMk/>
            <pc:sldMk cId="539901796" sldId="263"/>
            <ac:picMk id="4" creationId="{ED711742-CF65-4E94-BC8C-9333181535EB}"/>
          </ac:picMkLst>
        </pc:picChg>
        <pc:picChg chg="add mod">
          <ac:chgData name="Abad Meza-Juarez" userId="S::aamezajuarez@hawkmail.hfcc.edu::4fc30800-44e4-4bb4-a61f-6bf60499bafb" providerId="AD" clId="Web-{2957BA6F-7ED9-7E0D-CB6C-F41514AF6885}" dt="2020-03-01T01:57:48.711" v="17" actId="1076"/>
          <ac:picMkLst>
            <pc:docMk/>
            <pc:sldMk cId="539901796" sldId="263"/>
            <ac:picMk id="6" creationId="{D97E46CD-BECB-41C6-A1C2-7075E73F83AC}"/>
          </ac:picMkLst>
        </pc:picChg>
      </pc:sldChg>
    </pc:docChg>
  </pc:docChgLst>
  <pc:docChgLst>
    <pc:chgData name="Ali El-Ali" userId="S::anel-ali@hawkmail.hfcc.edu::6a68c1a3-568a-42b0-9e64-17c58badcf61" providerId="AD" clId="Web-{65BFD20C-415B-A32E-C820-6A91C6EACC23}"/>
    <pc:docChg chg="modSld">
      <pc:chgData name="Ali El-Ali" userId="S::anel-ali@hawkmail.hfcc.edu::6a68c1a3-568a-42b0-9e64-17c58badcf61" providerId="AD" clId="Web-{65BFD20C-415B-A32E-C820-6A91C6EACC23}" dt="2020-05-08T23:39:41.496" v="304" actId="1076"/>
      <pc:docMkLst>
        <pc:docMk/>
      </pc:docMkLst>
      <pc:sldChg chg="modSp">
        <pc:chgData name="Ali El-Ali" userId="S::anel-ali@hawkmail.hfcc.edu::6a68c1a3-568a-42b0-9e64-17c58badcf61" providerId="AD" clId="Web-{65BFD20C-415B-A32E-C820-6A91C6EACC23}" dt="2020-05-08T23:10:10.450" v="78" actId="20577"/>
        <pc:sldMkLst>
          <pc:docMk/>
          <pc:sldMk cId="2738585790" sldId="273"/>
        </pc:sldMkLst>
        <pc:spChg chg="mod">
          <ac:chgData name="Ali El-Ali" userId="S::anel-ali@hawkmail.hfcc.edu::6a68c1a3-568a-42b0-9e64-17c58badcf61" providerId="AD" clId="Web-{65BFD20C-415B-A32E-C820-6A91C6EACC23}" dt="2020-05-08T23:10:10.450" v="78" actId="20577"/>
          <ac:spMkLst>
            <pc:docMk/>
            <pc:sldMk cId="2738585790" sldId="273"/>
            <ac:spMk id="224" creationId="{04A36F05-15B9-4D3E-A147-C0D504E84770}"/>
          </ac:spMkLst>
        </pc:spChg>
        <pc:spChg chg="mod">
          <ac:chgData name="Ali El-Ali" userId="S::anel-ali@hawkmail.hfcc.edu::6a68c1a3-568a-42b0-9e64-17c58badcf61" providerId="AD" clId="Web-{65BFD20C-415B-A32E-C820-6A91C6EACC23}" dt="2020-05-08T23:07:08.536" v="64"/>
          <ac:spMkLst>
            <pc:docMk/>
            <pc:sldMk cId="2738585790" sldId="273"/>
            <ac:spMk id="1984" creationId="{E86A95F7-6227-4AE5-8733-BDEEC7F489ED}"/>
          </ac:spMkLst>
        </pc:spChg>
        <pc:spChg chg="mod">
          <ac:chgData name="Ali El-Ali" userId="S::anel-ali@hawkmail.hfcc.edu::6a68c1a3-568a-42b0-9e64-17c58badcf61" providerId="AD" clId="Web-{65BFD20C-415B-A32E-C820-6A91C6EACC23}" dt="2020-05-08T23:00:35.081" v="20" actId="20577"/>
          <ac:spMkLst>
            <pc:docMk/>
            <pc:sldMk cId="2738585790" sldId="273"/>
            <ac:spMk id="1996" creationId="{5D7EBEA1-9FB7-4094-802C-DB90E5607722}"/>
          </ac:spMkLst>
        </pc:spChg>
        <pc:graphicFrameChg chg="modGraphic">
          <ac:chgData name="Ali El-Ali" userId="S::anel-ali@hawkmail.hfcc.edu::6a68c1a3-568a-42b0-9e64-17c58badcf61" providerId="AD" clId="Web-{65BFD20C-415B-A32E-C820-6A91C6EACC23}" dt="2020-05-08T23:05:45.314" v="53" actId="20577"/>
          <ac:graphicFrameMkLst>
            <pc:docMk/>
            <pc:sldMk cId="2738585790" sldId="273"/>
            <ac:graphicFrameMk id="533" creationId="{5E144108-E64F-4B0C-B479-BBAF001FEA82}"/>
          </ac:graphicFrameMkLst>
        </pc:graphicFrameChg>
        <pc:picChg chg="mod">
          <ac:chgData name="Ali El-Ali" userId="S::anel-ali@hawkmail.hfcc.edu::6a68c1a3-568a-42b0-9e64-17c58badcf61" providerId="AD" clId="Web-{65BFD20C-415B-A32E-C820-6A91C6EACC23}" dt="2020-05-08T23:05:55.830" v="56"/>
          <ac:picMkLst>
            <pc:docMk/>
            <pc:sldMk cId="2738585790" sldId="273"/>
            <ac:picMk id="1982" creationId="{3EFFAA3F-FBA3-4192-B59A-CB79FECD2041}"/>
          </ac:picMkLst>
        </pc:picChg>
        <pc:cxnChg chg="mod">
          <ac:chgData name="Ali El-Ali" userId="S::anel-ali@hawkmail.hfcc.edu::6a68c1a3-568a-42b0-9e64-17c58badcf61" providerId="AD" clId="Web-{65BFD20C-415B-A32E-C820-6A91C6EACC23}" dt="2020-05-08T23:00:08.674" v="19" actId="14100"/>
          <ac:cxnSpMkLst>
            <pc:docMk/>
            <pc:sldMk cId="2738585790" sldId="273"/>
            <ac:cxnSpMk id="207" creationId="{AA4FDE0C-AC57-4868-97FC-DC58FFF2FC8E}"/>
          </ac:cxnSpMkLst>
        </pc:cxnChg>
      </pc:sldChg>
      <pc:sldChg chg="addSp delSp modSp">
        <pc:chgData name="Ali El-Ali" userId="S::anel-ali@hawkmail.hfcc.edu::6a68c1a3-568a-42b0-9e64-17c58badcf61" providerId="AD" clId="Web-{65BFD20C-415B-A32E-C820-6A91C6EACC23}" dt="2020-05-08T23:39:41.496" v="304" actId="1076"/>
        <pc:sldMkLst>
          <pc:docMk/>
          <pc:sldMk cId="3477648612" sldId="277"/>
        </pc:sldMkLst>
        <pc:spChg chg="add mod">
          <ac:chgData name="Ali El-Ali" userId="S::anel-ali@hawkmail.hfcc.edu::6a68c1a3-568a-42b0-9e64-17c58badcf61" providerId="AD" clId="Web-{65BFD20C-415B-A32E-C820-6A91C6EACC23}" dt="2020-05-08T23:39:22.277" v="302" actId="1076"/>
          <ac:spMkLst>
            <pc:docMk/>
            <pc:sldMk cId="3477648612" sldId="277"/>
            <ac:spMk id="4" creationId="{84C00C2D-9CFA-4509-9750-FB4AC9930407}"/>
          </ac:spMkLst>
        </pc:spChg>
        <pc:spChg chg="add mod">
          <ac:chgData name="Ali El-Ali" userId="S::anel-ali@hawkmail.hfcc.edu::6a68c1a3-568a-42b0-9e64-17c58badcf61" providerId="AD" clId="Web-{65BFD20C-415B-A32E-C820-6A91C6EACC23}" dt="2020-05-08T23:39:35.745" v="303" actId="1076"/>
          <ac:spMkLst>
            <pc:docMk/>
            <pc:sldMk cId="3477648612" sldId="277"/>
            <ac:spMk id="6" creationId="{F13E9B61-3514-417E-9396-907084553199}"/>
          </ac:spMkLst>
        </pc:spChg>
        <pc:spChg chg="add mod">
          <ac:chgData name="Ali El-Ali" userId="S::anel-ali@hawkmail.hfcc.edu::6a68c1a3-568a-42b0-9e64-17c58badcf61" providerId="AD" clId="Web-{65BFD20C-415B-A32E-C820-6A91C6EACC23}" dt="2020-05-08T23:39:41.496" v="304" actId="1076"/>
          <ac:spMkLst>
            <pc:docMk/>
            <pc:sldMk cId="3477648612" sldId="277"/>
            <ac:spMk id="7" creationId="{F9E38EBE-DC2F-4D3D-98F8-8E1E93743AFA}"/>
          </ac:spMkLst>
        </pc:spChg>
        <pc:spChg chg="add del mod">
          <ac:chgData name="Ali El-Ali" userId="S::anel-ali@hawkmail.hfcc.edu::6a68c1a3-568a-42b0-9e64-17c58badcf61" providerId="AD" clId="Web-{65BFD20C-415B-A32E-C820-6A91C6EACC23}" dt="2020-05-08T23:31:01.457" v="245"/>
          <ac:spMkLst>
            <pc:docMk/>
            <pc:sldMk cId="3477648612" sldId="277"/>
            <ac:spMk id="8" creationId="{752A9D0A-C91C-45B2-955A-2F05A76B981A}"/>
          </ac:spMkLst>
        </pc:spChg>
        <pc:spChg chg="add del mod">
          <ac:chgData name="Ali El-Ali" userId="S::anel-ali@hawkmail.hfcc.edu::6a68c1a3-568a-42b0-9e64-17c58badcf61" providerId="AD" clId="Web-{65BFD20C-415B-A32E-C820-6A91C6EACC23}" dt="2020-05-08T23:34:26.076" v="259"/>
          <ac:spMkLst>
            <pc:docMk/>
            <pc:sldMk cId="3477648612" sldId="277"/>
            <ac:spMk id="10" creationId="{0190F842-DA33-4D71-ADAB-7B67BAB33D66}"/>
          </ac:spMkLst>
        </pc:spChg>
        <pc:spChg chg="add mod">
          <ac:chgData name="Ali El-Ali" userId="S::anel-ali@hawkmail.hfcc.edu::6a68c1a3-568a-42b0-9e64-17c58badcf61" providerId="AD" clId="Web-{65BFD20C-415B-A32E-C820-6A91C6EACC23}" dt="2020-05-08T23:39:14.323" v="301" actId="1076"/>
          <ac:spMkLst>
            <pc:docMk/>
            <pc:sldMk cId="3477648612" sldId="277"/>
            <ac:spMk id="11" creationId="{03254FC1-F7B0-40A4-B7CA-7217FF4B9B06}"/>
          </ac:spMkLst>
        </pc:spChg>
        <pc:picChg chg="mod">
          <ac:chgData name="Ali El-Ali" userId="S::anel-ali@hawkmail.hfcc.edu::6a68c1a3-568a-42b0-9e64-17c58badcf61" providerId="AD" clId="Web-{65BFD20C-415B-A32E-C820-6A91C6EACC23}" dt="2020-05-08T23:39:03.681" v="300" actId="14100"/>
          <ac:picMkLst>
            <pc:docMk/>
            <pc:sldMk cId="3477648612" sldId="277"/>
            <ac:picMk id="5" creationId="{9414BD8C-A758-4ABE-A6CF-3683C9DC0FB1}"/>
          </ac:picMkLst>
        </pc:picChg>
        <pc:cxnChg chg="add del mod">
          <ac:chgData name="Ali El-Ali" userId="S::anel-ali@hawkmail.hfcc.edu::6a68c1a3-568a-42b0-9e64-17c58badcf61" providerId="AD" clId="Web-{65BFD20C-415B-A32E-C820-6A91C6EACC23}" dt="2020-05-08T23:27:59.387" v="208"/>
          <ac:cxnSpMkLst>
            <pc:docMk/>
            <pc:sldMk cId="3477648612" sldId="277"/>
            <ac:cxnSpMk id="3" creationId="{E8388FF6-8673-4B2F-986C-31A5FA7E3B6E}"/>
          </ac:cxnSpMkLst>
        </pc:cxnChg>
      </pc:sldChg>
      <pc:sldChg chg="modSp">
        <pc:chgData name="Ali El-Ali" userId="S::anel-ali@hawkmail.hfcc.edu::6a68c1a3-568a-42b0-9e64-17c58badcf61" providerId="AD" clId="Web-{65BFD20C-415B-A32E-C820-6A91C6EACC23}" dt="2020-05-08T23:19:02.129" v="93" actId="688"/>
        <pc:sldMkLst>
          <pc:docMk/>
          <pc:sldMk cId="3848882229" sldId="280"/>
        </pc:sldMkLst>
        <pc:spChg chg="mod">
          <ac:chgData name="Ali El-Ali" userId="S::anel-ali@hawkmail.hfcc.edu::6a68c1a3-568a-42b0-9e64-17c58badcf61" providerId="AD" clId="Web-{65BFD20C-415B-A32E-C820-6A91C6EACC23}" dt="2020-05-08T23:19:02.129" v="93" actId="688"/>
          <ac:spMkLst>
            <pc:docMk/>
            <pc:sldMk cId="3848882229" sldId="280"/>
            <ac:spMk id="6" creationId="{66F18F8E-90DF-47DE-A601-279292A768E9}"/>
          </ac:spMkLst>
        </pc:spChg>
      </pc:sldChg>
      <pc:sldChg chg="modSp">
        <pc:chgData name="Ali El-Ali" userId="S::anel-ali@hawkmail.hfcc.edu::6a68c1a3-568a-42b0-9e64-17c58badcf61" providerId="AD" clId="Web-{65BFD20C-415B-A32E-C820-6A91C6EACC23}" dt="2020-05-08T23:11:21.219" v="80"/>
        <pc:sldMkLst>
          <pc:docMk/>
          <pc:sldMk cId="1908856458" sldId="294"/>
        </pc:sldMkLst>
        <pc:spChg chg="mod">
          <ac:chgData name="Ali El-Ali" userId="S::anel-ali@hawkmail.hfcc.edu::6a68c1a3-568a-42b0-9e64-17c58badcf61" providerId="AD" clId="Web-{65BFD20C-415B-A32E-C820-6A91C6EACC23}" dt="2020-05-08T23:11:21.219" v="80"/>
          <ac:spMkLst>
            <pc:docMk/>
            <pc:sldMk cId="1908856458" sldId="294"/>
            <ac:spMk id="3" creationId="{F7C6911F-649A-4172-A0F9-A117CDAF2674}"/>
          </ac:spMkLst>
        </pc:spChg>
      </pc:sldChg>
      <pc:sldChg chg="addSp delSp modSp">
        <pc:chgData name="Ali El-Ali" userId="S::anel-ali@hawkmail.hfcc.edu::6a68c1a3-568a-42b0-9e64-17c58badcf61" providerId="AD" clId="Web-{65BFD20C-415B-A32E-C820-6A91C6EACC23}" dt="2020-05-08T23:08:32.368" v="75"/>
        <pc:sldMkLst>
          <pc:docMk/>
          <pc:sldMk cId="991906617" sldId="295"/>
        </pc:sldMkLst>
        <pc:spChg chg="add del mod">
          <ac:chgData name="Ali El-Ali" userId="S::anel-ali@hawkmail.hfcc.edu::6a68c1a3-568a-42b0-9e64-17c58badcf61" providerId="AD" clId="Web-{65BFD20C-415B-A32E-C820-6A91C6EACC23}" dt="2020-05-08T23:08:32.368" v="75"/>
          <ac:spMkLst>
            <pc:docMk/>
            <pc:sldMk cId="991906617" sldId="295"/>
            <ac:spMk id="6" creationId="{A67209FD-86D1-4678-A0C7-3D679806BA1F}"/>
          </ac:spMkLst>
        </pc:spChg>
      </pc:sldChg>
    </pc:docChg>
  </pc:docChgLst>
  <pc:docChgLst>
    <pc:chgData name="Wedad Aljahmi" userId="S::wmaljahmi@hawkmail.hfcc.edu::a0b6bee4-9625-4589-81de-90641073f3bc" providerId="AD" clId="Web-{DB9F444F-4A41-70B5-AF4D-1C881F726332}"/>
    <pc:docChg chg="modSld">
      <pc:chgData name="Wedad Aljahmi" userId="S::wmaljahmi@hawkmail.hfcc.edu::a0b6bee4-9625-4589-81de-90641073f3bc" providerId="AD" clId="Web-{DB9F444F-4A41-70B5-AF4D-1C881F726332}" dt="2020-03-02T19:49:51.578" v="15" actId="14100"/>
      <pc:docMkLst>
        <pc:docMk/>
      </pc:docMkLst>
      <pc:sldChg chg="addSp modSp">
        <pc:chgData name="Wedad Aljahmi" userId="S::wmaljahmi@hawkmail.hfcc.edu::a0b6bee4-9625-4589-81de-90641073f3bc" providerId="AD" clId="Web-{DB9F444F-4A41-70B5-AF4D-1C881F726332}" dt="2020-03-02T19:49:51.578" v="15" actId="14100"/>
        <pc:sldMkLst>
          <pc:docMk/>
          <pc:sldMk cId="987939326" sldId="266"/>
        </pc:sldMkLst>
        <pc:picChg chg="add mod modCrop">
          <ac:chgData name="Wedad Aljahmi" userId="S::wmaljahmi@hawkmail.hfcc.edu::a0b6bee4-9625-4589-81de-90641073f3bc" providerId="AD" clId="Web-{DB9F444F-4A41-70B5-AF4D-1C881F726332}" dt="2020-03-02T19:49:51.578" v="15" actId="14100"/>
          <ac:picMkLst>
            <pc:docMk/>
            <pc:sldMk cId="987939326" sldId="266"/>
            <ac:picMk id="5" creationId="{208BAF63-1C01-4956-9FAC-ACC23FD4D081}"/>
          </ac:picMkLst>
        </pc:picChg>
      </pc:sldChg>
    </pc:docChg>
  </pc:docChgLst>
  <pc:docChgLst>
    <pc:chgData name="Emad Abdulaziz" userId="S::ehabdulaziz@hawkmail.hfcc.edu::8ff651d6-089c-4ad3-bf49-9e4b1b50bc9f" providerId="AD" clId="Web-{AC37316B-CCB4-BE79-E997-CFABABE4BFB4}"/>
    <pc:docChg chg="modSld">
      <pc:chgData name="Emad Abdulaziz" userId="S::ehabdulaziz@hawkmail.hfcc.edu::8ff651d6-089c-4ad3-bf49-9e4b1b50bc9f" providerId="AD" clId="Web-{AC37316B-CCB4-BE79-E997-CFABABE4BFB4}" dt="2020-05-11T23:09:46.600" v="16" actId="1076"/>
      <pc:docMkLst>
        <pc:docMk/>
      </pc:docMkLst>
      <pc:sldChg chg="modSp">
        <pc:chgData name="Emad Abdulaziz" userId="S::ehabdulaziz@hawkmail.hfcc.edu::8ff651d6-089c-4ad3-bf49-9e4b1b50bc9f" providerId="AD" clId="Web-{AC37316B-CCB4-BE79-E997-CFABABE4BFB4}" dt="2020-05-11T23:09:46.600" v="16" actId="1076"/>
        <pc:sldMkLst>
          <pc:docMk/>
          <pc:sldMk cId="987939326" sldId="266"/>
        </pc:sldMkLst>
        <pc:spChg chg="mod">
          <ac:chgData name="Emad Abdulaziz" userId="S::ehabdulaziz@hawkmail.hfcc.edu::8ff651d6-089c-4ad3-bf49-9e4b1b50bc9f" providerId="AD" clId="Web-{AC37316B-CCB4-BE79-E997-CFABABE4BFB4}" dt="2020-05-11T23:09:46.600" v="16" actId="1076"/>
          <ac:spMkLst>
            <pc:docMk/>
            <pc:sldMk cId="987939326" sldId="266"/>
            <ac:spMk id="3" creationId="{768AAA90-9832-426E-BB28-128F9C7D2FF6}"/>
          </ac:spMkLst>
        </pc:spChg>
      </pc:sldChg>
      <pc:sldChg chg="modSp">
        <pc:chgData name="Emad Abdulaziz" userId="S::ehabdulaziz@hawkmail.hfcc.edu::8ff651d6-089c-4ad3-bf49-9e4b1b50bc9f" providerId="AD" clId="Web-{AC37316B-CCB4-BE79-E997-CFABABE4BFB4}" dt="2020-05-11T23:09:36.397" v="15" actId="20577"/>
        <pc:sldMkLst>
          <pc:docMk/>
          <pc:sldMk cId="3848882229" sldId="280"/>
        </pc:sldMkLst>
        <pc:spChg chg="mod">
          <ac:chgData name="Emad Abdulaziz" userId="S::ehabdulaziz@hawkmail.hfcc.edu::8ff651d6-089c-4ad3-bf49-9e4b1b50bc9f" providerId="AD" clId="Web-{AC37316B-CCB4-BE79-E997-CFABABE4BFB4}" dt="2020-05-11T23:09:36.397" v="15" actId="20577"/>
          <ac:spMkLst>
            <pc:docMk/>
            <pc:sldMk cId="3848882229" sldId="280"/>
            <ac:spMk id="7" creationId="{E1236791-3973-4EFF-BCA2-FB020D6EE88C}"/>
          </ac:spMkLst>
        </pc:spChg>
      </pc:sldChg>
    </pc:docChg>
  </pc:docChgLst>
  <pc:docChgLst>
    <pc:chgData name="Emad Abdulaziz" userId="S::ehabdulaziz@hawkmail.hfcc.edu::8ff651d6-089c-4ad3-bf49-9e4b1b50bc9f" providerId="AD" clId="Web-{59606645-11CC-B4C1-E561-6BBD9CCDD63E}"/>
    <pc:docChg chg="addSld modSld">
      <pc:chgData name="Emad Abdulaziz" userId="S::ehabdulaziz@hawkmail.hfcc.edu::8ff651d6-089c-4ad3-bf49-9e4b1b50bc9f" providerId="AD" clId="Web-{59606645-11CC-B4C1-E561-6BBD9CCDD63E}" dt="2020-02-27T00:02:32.893" v="342" actId="20577"/>
      <pc:docMkLst>
        <pc:docMk/>
      </pc:docMkLst>
      <pc:sldChg chg="modSp add replId">
        <pc:chgData name="Emad Abdulaziz" userId="S::ehabdulaziz@hawkmail.hfcc.edu::8ff651d6-089c-4ad3-bf49-9e4b1b50bc9f" providerId="AD" clId="Web-{59606645-11CC-B4C1-E561-6BBD9CCDD63E}" dt="2020-02-26T23:57:08.601" v="340" actId="20577"/>
        <pc:sldMkLst>
          <pc:docMk/>
          <pc:sldMk cId="13100166" sldId="259"/>
        </pc:sldMkLst>
        <pc:spChg chg="mod">
          <ac:chgData name="Emad Abdulaziz" userId="S::ehabdulaziz@hawkmail.hfcc.edu::8ff651d6-089c-4ad3-bf49-9e4b1b50bc9f" providerId="AD" clId="Web-{59606645-11CC-B4C1-E561-6BBD9CCDD63E}" dt="2020-02-26T23:12:31.572" v="7" actId="20577"/>
          <ac:spMkLst>
            <pc:docMk/>
            <pc:sldMk cId="13100166" sldId="259"/>
            <ac:spMk id="2" creationId="{BB52CA1E-AE5B-4A8D-B578-07EE7BEA8DF8}"/>
          </ac:spMkLst>
        </pc:spChg>
        <pc:spChg chg="mod">
          <ac:chgData name="Emad Abdulaziz" userId="S::ehabdulaziz@hawkmail.hfcc.edu::8ff651d6-089c-4ad3-bf49-9e4b1b50bc9f" providerId="AD" clId="Web-{59606645-11CC-B4C1-E561-6BBD9CCDD63E}" dt="2020-02-26T23:57:08.601" v="340" actId="20577"/>
          <ac:spMkLst>
            <pc:docMk/>
            <pc:sldMk cId="13100166" sldId="259"/>
            <ac:spMk id="3" creationId="{260BD077-DF4D-40F5-A93B-8F038700D284}"/>
          </ac:spMkLst>
        </pc:spChg>
      </pc:sldChg>
    </pc:docChg>
  </pc:docChgLst>
  <pc:docChgLst>
    <pc:chgData name="Wedad Aljahmi" userId="S::wmaljahmi@hawkmail.hfcc.edu::a0b6bee4-9625-4589-81de-90641073f3bc" providerId="AD" clId="Web-{D5F034A5-3406-9B64-0ECB-054AF10F3DCA}"/>
    <pc:docChg chg="addSld modSld">
      <pc:chgData name="Wedad Aljahmi" userId="S::wmaljahmi@hawkmail.hfcc.edu::a0b6bee4-9625-4589-81de-90641073f3bc" providerId="AD" clId="Web-{D5F034A5-3406-9B64-0ECB-054AF10F3DCA}" dt="2020-05-10T22:24:52.604" v="12" actId="20577"/>
      <pc:docMkLst>
        <pc:docMk/>
      </pc:docMkLst>
      <pc:sldChg chg="modSp new">
        <pc:chgData name="Wedad Aljahmi" userId="S::wmaljahmi@hawkmail.hfcc.edu::a0b6bee4-9625-4589-81de-90641073f3bc" providerId="AD" clId="Web-{D5F034A5-3406-9B64-0ECB-054AF10F3DCA}" dt="2020-05-10T22:24:51.557" v="10" actId="20577"/>
        <pc:sldMkLst>
          <pc:docMk/>
          <pc:sldMk cId="2383931713" sldId="308"/>
        </pc:sldMkLst>
        <pc:spChg chg="mod">
          <ac:chgData name="Wedad Aljahmi" userId="S::wmaljahmi@hawkmail.hfcc.edu::a0b6bee4-9625-4589-81de-90641073f3bc" providerId="AD" clId="Web-{D5F034A5-3406-9B64-0ECB-054AF10F3DCA}" dt="2020-05-10T22:24:51.557" v="10" actId="20577"/>
          <ac:spMkLst>
            <pc:docMk/>
            <pc:sldMk cId="2383931713" sldId="308"/>
            <ac:spMk id="2" creationId="{F84D35B8-0BCC-4123-BDF2-032338F845E8}"/>
          </ac:spMkLst>
        </pc:spChg>
      </pc:sldChg>
    </pc:docChg>
  </pc:docChgLst>
  <pc:docChgLst>
    <pc:chgData name="Emad Abdulaziz" userId="S::ehabdulaziz@hawkmail.hfcc.edu::8ff651d6-089c-4ad3-bf49-9e4b1b50bc9f" providerId="AD" clId="Web-{0F25388E-FFD8-C940-3138-691C3DC936F2}"/>
    <pc:docChg chg="modSld">
      <pc:chgData name="Emad Abdulaziz" userId="S::ehabdulaziz@hawkmail.hfcc.edu::8ff651d6-089c-4ad3-bf49-9e4b1b50bc9f" providerId="AD" clId="Web-{0F25388E-FFD8-C940-3138-691C3DC936F2}" dt="2020-03-02T20:07:10.749" v="44"/>
      <pc:docMkLst>
        <pc:docMk/>
      </pc:docMkLst>
      <pc:sldChg chg="addSp delSp modSp">
        <pc:chgData name="Emad Abdulaziz" userId="S::ehabdulaziz@hawkmail.hfcc.edu::8ff651d6-089c-4ad3-bf49-9e4b1b50bc9f" providerId="AD" clId="Web-{0F25388E-FFD8-C940-3138-691C3DC936F2}" dt="2020-03-02T20:07:10.749" v="44"/>
        <pc:sldMkLst>
          <pc:docMk/>
          <pc:sldMk cId="3848882229" sldId="280"/>
        </pc:sldMkLst>
        <pc:spChg chg="mod">
          <ac:chgData name="Emad Abdulaziz" userId="S::ehabdulaziz@hawkmail.hfcc.edu::8ff651d6-089c-4ad3-bf49-9e4b1b50bc9f" providerId="AD" clId="Web-{0F25388E-FFD8-C940-3138-691C3DC936F2}" dt="2020-03-02T19:41:26.016" v="34" actId="1076"/>
          <ac:spMkLst>
            <pc:docMk/>
            <pc:sldMk cId="3848882229" sldId="280"/>
            <ac:spMk id="2" creationId="{6C4F067D-E8C4-4E8A-AC5C-DCBCAA706F74}"/>
          </ac:spMkLst>
        </pc:spChg>
        <pc:spChg chg="ord">
          <ac:chgData name="Emad Abdulaziz" userId="S::ehabdulaziz@hawkmail.hfcc.edu::8ff651d6-089c-4ad3-bf49-9e4b1b50bc9f" providerId="AD" clId="Web-{0F25388E-FFD8-C940-3138-691C3DC936F2}" dt="2020-03-02T19:40:57.546" v="27"/>
          <ac:spMkLst>
            <pc:docMk/>
            <pc:sldMk cId="3848882229" sldId="280"/>
            <ac:spMk id="3" creationId="{768AAA90-9832-426E-BB28-128F9C7D2FF6}"/>
          </ac:spMkLst>
        </pc:spChg>
        <pc:spChg chg="del">
          <ac:chgData name="Emad Abdulaziz" userId="S::ehabdulaziz@hawkmail.hfcc.edu::8ff651d6-089c-4ad3-bf49-9e4b1b50bc9f" providerId="AD" clId="Web-{0F25388E-FFD8-C940-3138-691C3DC936F2}" dt="2020-03-02T19:40:25.623" v="22"/>
          <ac:spMkLst>
            <pc:docMk/>
            <pc:sldMk cId="3848882229" sldId="280"/>
            <ac:spMk id="6" creationId="{6F0634B1-42C6-437D-952E-7201EB50291A}"/>
          </ac:spMkLst>
        </pc:spChg>
        <pc:spChg chg="del">
          <ac:chgData name="Emad Abdulaziz" userId="S::ehabdulaziz@hawkmail.hfcc.edu::8ff651d6-089c-4ad3-bf49-9e4b1b50bc9f" providerId="AD" clId="Web-{0F25388E-FFD8-C940-3138-691C3DC936F2}" dt="2020-03-02T20:07:10.749" v="44"/>
          <ac:spMkLst>
            <pc:docMk/>
            <pc:sldMk cId="3848882229" sldId="280"/>
            <ac:spMk id="7" creationId="{593A6CE0-C783-42A6-8FAF-4F9450FBC015}"/>
          </ac:spMkLst>
        </pc:spChg>
        <pc:picChg chg="add mod ord">
          <ac:chgData name="Emad Abdulaziz" userId="S::ehabdulaziz@hawkmail.hfcc.edu::8ff651d6-089c-4ad3-bf49-9e4b1b50bc9f" providerId="AD" clId="Web-{0F25388E-FFD8-C940-3138-691C3DC936F2}" dt="2020-03-02T19:41:30.143" v="35" actId="1076"/>
          <ac:picMkLst>
            <pc:docMk/>
            <pc:sldMk cId="3848882229" sldId="280"/>
            <ac:picMk id="4" creationId="{DBF7BB25-37AC-4B16-B059-137929048910}"/>
          </ac:picMkLst>
        </pc:picChg>
        <pc:picChg chg="add del mod">
          <ac:chgData name="Emad Abdulaziz" userId="S::ehabdulaziz@hawkmail.hfcc.edu::8ff651d6-089c-4ad3-bf49-9e4b1b50bc9f" providerId="AD" clId="Web-{0F25388E-FFD8-C940-3138-691C3DC936F2}" dt="2020-03-02T20:06:53.139" v="40"/>
          <ac:picMkLst>
            <pc:docMk/>
            <pc:sldMk cId="3848882229" sldId="280"/>
            <ac:picMk id="8" creationId="{37899E4B-16DA-4F84-9883-849F072654A5}"/>
          </ac:picMkLst>
        </pc:picChg>
        <pc:picChg chg="add mod">
          <ac:chgData name="Emad Abdulaziz" userId="S::ehabdulaziz@hawkmail.hfcc.edu::8ff651d6-089c-4ad3-bf49-9e4b1b50bc9f" providerId="AD" clId="Web-{0F25388E-FFD8-C940-3138-691C3DC936F2}" dt="2020-03-02T20:07:08.297" v="43" actId="1076"/>
          <ac:picMkLst>
            <pc:docMk/>
            <pc:sldMk cId="3848882229" sldId="280"/>
            <ac:picMk id="10" creationId="{C26B12A4-4619-48DA-90F9-BBF66825F256}"/>
          </ac:picMkLst>
        </pc:picChg>
      </pc:sldChg>
      <pc:sldChg chg="modSp">
        <pc:chgData name="Emad Abdulaziz" userId="S::ehabdulaziz@hawkmail.hfcc.edu::8ff651d6-089c-4ad3-bf49-9e4b1b50bc9f" providerId="AD" clId="Web-{0F25388E-FFD8-C940-3138-691C3DC936F2}" dt="2020-03-02T19:32:51.647" v="10" actId="20577"/>
        <pc:sldMkLst>
          <pc:docMk/>
          <pc:sldMk cId="4204102589" sldId="281"/>
        </pc:sldMkLst>
        <pc:spChg chg="mod">
          <ac:chgData name="Emad Abdulaziz" userId="S::ehabdulaziz@hawkmail.hfcc.edu::8ff651d6-089c-4ad3-bf49-9e4b1b50bc9f" providerId="AD" clId="Web-{0F25388E-FFD8-C940-3138-691C3DC936F2}" dt="2020-03-02T19:32:51.647" v="10" actId="20577"/>
          <ac:spMkLst>
            <pc:docMk/>
            <pc:sldMk cId="4204102589" sldId="281"/>
            <ac:spMk id="7" creationId="{ECCCCEF2-BF2D-40FA-A91F-869A9338BC80}"/>
          </ac:spMkLst>
        </pc:spChg>
      </pc:sldChg>
      <pc:sldChg chg="modSp">
        <pc:chgData name="Emad Abdulaziz" userId="S::ehabdulaziz@hawkmail.hfcc.edu::8ff651d6-089c-4ad3-bf49-9e4b1b50bc9f" providerId="AD" clId="Web-{0F25388E-FFD8-C940-3138-691C3DC936F2}" dt="2020-03-02T19:32:28.630" v="2" actId="20577"/>
        <pc:sldMkLst>
          <pc:docMk/>
          <pc:sldMk cId="1975905791" sldId="282"/>
        </pc:sldMkLst>
        <pc:spChg chg="mod">
          <ac:chgData name="Emad Abdulaziz" userId="S::ehabdulaziz@hawkmail.hfcc.edu::8ff651d6-089c-4ad3-bf49-9e4b1b50bc9f" providerId="AD" clId="Web-{0F25388E-FFD8-C940-3138-691C3DC936F2}" dt="2020-03-02T19:32:28.630" v="2" actId="20577"/>
          <ac:spMkLst>
            <pc:docMk/>
            <pc:sldMk cId="1975905791" sldId="282"/>
            <ac:spMk id="7" creationId="{9E39F0E8-1684-4A8E-ACD2-A808CAB04909}"/>
          </ac:spMkLst>
        </pc:spChg>
      </pc:sldChg>
    </pc:docChg>
  </pc:docChgLst>
  <pc:docChgLst>
    <pc:chgData name="Ali El-Ali" userId="S::anel-ali@hawkmail.hfcc.edu::6a68c1a3-568a-42b0-9e64-17c58badcf61" providerId="AD" clId="Web-{0EE372AC-14E3-D7DD-11EF-369E25A505C0}"/>
    <pc:docChg chg="modSld">
      <pc:chgData name="Ali El-Ali" userId="S::anel-ali@hawkmail.hfcc.edu::6a68c1a3-568a-42b0-9e64-17c58badcf61" providerId="AD" clId="Web-{0EE372AC-14E3-D7DD-11EF-369E25A505C0}" dt="2020-03-02T19:54:43.207" v="4" actId="1076"/>
      <pc:docMkLst>
        <pc:docMk/>
      </pc:docMkLst>
      <pc:sldChg chg="modSp">
        <pc:chgData name="Ali El-Ali" userId="S::anel-ali@hawkmail.hfcc.edu::6a68c1a3-568a-42b0-9e64-17c58badcf61" providerId="AD" clId="Web-{0EE372AC-14E3-D7DD-11EF-369E25A505C0}" dt="2020-03-02T19:54:43.207" v="4" actId="1076"/>
        <pc:sldMkLst>
          <pc:docMk/>
          <pc:sldMk cId="3848882229" sldId="280"/>
        </pc:sldMkLst>
        <pc:picChg chg="mod">
          <ac:chgData name="Ali El-Ali" userId="S::anel-ali@hawkmail.hfcc.edu::6a68c1a3-568a-42b0-9e64-17c58badcf61" providerId="AD" clId="Web-{0EE372AC-14E3-D7DD-11EF-369E25A505C0}" dt="2020-03-02T19:54:43.207" v="4" actId="1076"/>
          <ac:picMkLst>
            <pc:docMk/>
            <pc:sldMk cId="3848882229" sldId="280"/>
            <ac:picMk id="8" creationId="{37899E4B-16DA-4F84-9883-849F072654A5}"/>
          </ac:picMkLst>
        </pc:picChg>
      </pc:sldChg>
    </pc:docChg>
  </pc:docChgLst>
  <pc:docChgLst>
    <pc:chgData name="Lauren Rivier" userId="S::lgrivier@hawkmail.hfcc.edu::6f4b24d1-93c2-424c-b032-0f7a629877cd" providerId="AD" clId="Web-{4FFE4BB7-C110-681E-BDFA-DA29B6B65A27}"/>
    <pc:docChg chg="modSld">
      <pc:chgData name="Lauren Rivier" userId="S::lgrivier@hawkmail.hfcc.edu::6f4b24d1-93c2-424c-b032-0f7a629877cd" providerId="AD" clId="Web-{4FFE4BB7-C110-681E-BDFA-DA29B6B65A27}" dt="2020-02-29T00:08:09.032" v="64" actId="1076"/>
      <pc:docMkLst>
        <pc:docMk/>
      </pc:docMkLst>
      <pc:sldChg chg="modSp">
        <pc:chgData name="Lauren Rivier" userId="S::lgrivier@hawkmail.hfcc.edu::6f4b24d1-93c2-424c-b032-0f7a629877cd" providerId="AD" clId="Web-{4FFE4BB7-C110-681E-BDFA-DA29B6B65A27}" dt="2020-02-29T00:08:09.032" v="64" actId="1076"/>
        <pc:sldMkLst>
          <pc:docMk/>
          <pc:sldMk cId="3136909696" sldId="260"/>
        </pc:sldMkLst>
        <pc:spChg chg="mod">
          <ac:chgData name="Lauren Rivier" userId="S::lgrivier@hawkmail.hfcc.edu::6f4b24d1-93c2-424c-b032-0f7a629877cd" providerId="AD" clId="Web-{4FFE4BB7-C110-681E-BDFA-DA29B6B65A27}" dt="2020-02-29T00:08:09.032" v="64" actId="1076"/>
          <ac:spMkLst>
            <pc:docMk/>
            <pc:sldMk cId="3136909696" sldId="260"/>
            <ac:spMk id="2" creationId="{BB52CA1E-AE5B-4A8D-B578-07EE7BEA8DF8}"/>
          </ac:spMkLst>
        </pc:spChg>
      </pc:sldChg>
      <pc:sldChg chg="modSp">
        <pc:chgData name="Lauren Rivier" userId="S::lgrivier@hawkmail.hfcc.edu::6f4b24d1-93c2-424c-b032-0f7a629877cd" providerId="AD" clId="Web-{4FFE4BB7-C110-681E-BDFA-DA29B6B65A27}" dt="2020-02-29T00:07:42.937" v="58" actId="20577"/>
        <pc:sldMkLst>
          <pc:docMk/>
          <pc:sldMk cId="3144507425" sldId="262"/>
        </pc:sldMkLst>
        <pc:spChg chg="mod">
          <ac:chgData name="Lauren Rivier" userId="S::lgrivier@hawkmail.hfcc.edu::6f4b24d1-93c2-424c-b032-0f7a629877cd" providerId="AD" clId="Web-{4FFE4BB7-C110-681E-BDFA-DA29B6B65A27}" dt="2020-02-29T00:07:42.937" v="58" actId="20577"/>
          <ac:spMkLst>
            <pc:docMk/>
            <pc:sldMk cId="3144507425" sldId="262"/>
            <ac:spMk id="2" creationId="{BB52CA1E-AE5B-4A8D-B578-07EE7BEA8DF8}"/>
          </ac:spMkLst>
        </pc:spChg>
      </pc:sldChg>
      <pc:sldChg chg="modSp">
        <pc:chgData name="Lauren Rivier" userId="S::lgrivier@hawkmail.hfcc.edu::6f4b24d1-93c2-424c-b032-0f7a629877cd" providerId="AD" clId="Web-{4FFE4BB7-C110-681E-BDFA-DA29B6B65A27}" dt="2020-02-29T00:07:15.889" v="47" actId="20577"/>
        <pc:sldMkLst>
          <pc:docMk/>
          <pc:sldMk cId="539901796" sldId="263"/>
        </pc:sldMkLst>
        <pc:spChg chg="mod">
          <ac:chgData name="Lauren Rivier" userId="S::lgrivier@hawkmail.hfcc.edu::6f4b24d1-93c2-424c-b032-0f7a629877cd" providerId="AD" clId="Web-{4FFE4BB7-C110-681E-BDFA-DA29B6B65A27}" dt="2020-02-29T00:07:15.889" v="47" actId="20577"/>
          <ac:spMkLst>
            <pc:docMk/>
            <pc:sldMk cId="539901796" sldId="263"/>
            <ac:spMk id="2" creationId="{BB52CA1E-AE5B-4A8D-B578-07EE7BEA8DF8}"/>
          </ac:spMkLst>
        </pc:spChg>
      </pc:sldChg>
      <pc:sldChg chg="modSp">
        <pc:chgData name="Lauren Rivier" userId="S::lgrivier@hawkmail.hfcc.edu::6f4b24d1-93c2-424c-b032-0f7a629877cd" providerId="AD" clId="Web-{4FFE4BB7-C110-681E-BDFA-DA29B6B65A27}" dt="2020-02-29T00:06:57.669" v="22" actId="20577"/>
        <pc:sldMkLst>
          <pc:docMk/>
          <pc:sldMk cId="352330316" sldId="265"/>
        </pc:sldMkLst>
        <pc:spChg chg="mod">
          <ac:chgData name="Lauren Rivier" userId="S::lgrivier@hawkmail.hfcc.edu::6f4b24d1-93c2-424c-b032-0f7a629877cd" providerId="AD" clId="Web-{4FFE4BB7-C110-681E-BDFA-DA29B6B65A27}" dt="2020-02-29T00:06:57.669" v="22" actId="20577"/>
          <ac:spMkLst>
            <pc:docMk/>
            <pc:sldMk cId="352330316" sldId="265"/>
            <ac:spMk id="2" creationId="{BB52CA1E-AE5B-4A8D-B578-07EE7BEA8DF8}"/>
          </ac:spMkLst>
        </pc:spChg>
      </pc:sldChg>
    </pc:docChg>
  </pc:docChgLst>
  <pc:docChgLst>
    <pc:chgData name="Ahmad Fadel" userId="S::mfadel3@hawkmail.hfcc.edu::f3dcdd47-235c-4391-8919-bb3543c1ab24" providerId="AD" clId="Web-{0DF59C6A-E9E3-476F-BA35-A77D855EA793}"/>
    <pc:docChg chg="delSld modSld">
      <pc:chgData name="Ahmad Fadel" userId="S::mfadel3@hawkmail.hfcc.edu::f3dcdd47-235c-4391-8919-bb3543c1ab24" providerId="AD" clId="Web-{0DF59C6A-E9E3-476F-BA35-A77D855EA793}" dt="2020-05-10T14:04:34.661" v="253" actId="20577"/>
      <pc:docMkLst>
        <pc:docMk/>
      </pc:docMkLst>
      <pc:sldChg chg="addSp delSp modSp">
        <pc:chgData name="Ahmad Fadel" userId="S::mfadel3@hawkmail.hfcc.edu::f3dcdd47-235c-4391-8919-bb3543c1ab24" providerId="AD" clId="Web-{0DF59C6A-E9E3-476F-BA35-A77D855EA793}" dt="2020-05-10T13:34:13.510" v="203" actId="20577"/>
        <pc:sldMkLst>
          <pc:docMk/>
          <pc:sldMk cId="4204102589" sldId="281"/>
        </pc:sldMkLst>
        <pc:spChg chg="mod">
          <ac:chgData name="Ahmad Fadel" userId="S::mfadel3@hawkmail.hfcc.edu::f3dcdd47-235c-4391-8919-bb3543c1ab24" providerId="AD" clId="Web-{0DF59C6A-E9E3-476F-BA35-A77D855EA793}" dt="2020-05-10T13:34:13.510" v="203" actId="20577"/>
          <ac:spMkLst>
            <pc:docMk/>
            <pc:sldMk cId="4204102589" sldId="281"/>
            <ac:spMk id="7" creationId="{ECCCCEF2-BF2D-40FA-A91F-869A9338BC80}"/>
          </ac:spMkLst>
        </pc:spChg>
        <pc:picChg chg="del">
          <ac:chgData name="Ahmad Fadel" userId="S::mfadel3@hawkmail.hfcc.edu::f3dcdd47-235c-4391-8919-bb3543c1ab24" providerId="AD" clId="Web-{0DF59C6A-E9E3-476F-BA35-A77D855EA793}" dt="2020-05-10T13:28:57.993" v="189"/>
          <ac:picMkLst>
            <pc:docMk/>
            <pc:sldMk cId="4204102589" sldId="281"/>
            <ac:picMk id="3" creationId="{0EAAFDB1-B203-480D-A808-78747788E66B}"/>
          </ac:picMkLst>
        </pc:picChg>
        <pc:picChg chg="add mod">
          <ac:chgData name="Ahmad Fadel" userId="S::mfadel3@hawkmail.hfcc.edu::f3dcdd47-235c-4391-8919-bb3543c1ab24" providerId="AD" clId="Web-{0DF59C6A-E9E3-476F-BA35-A77D855EA793}" dt="2020-05-10T13:33:23.276" v="196" actId="1076"/>
          <ac:picMkLst>
            <pc:docMk/>
            <pc:sldMk cId="4204102589" sldId="281"/>
            <ac:picMk id="4" creationId="{CB2D1A6D-6BA7-4E89-8F25-6A6A996F1F51}"/>
          </ac:picMkLst>
        </pc:picChg>
      </pc:sldChg>
      <pc:sldChg chg="modSp">
        <pc:chgData name="Ahmad Fadel" userId="S::mfadel3@hawkmail.hfcc.edu::f3dcdd47-235c-4391-8919-bb3543c1ab24" providerId="AD" clId="Web-{0DF59C6A-E9E3-476F-BA35-A77D855EA793}" dt="2020-05-10T13:29:13.790" v="190" actId="1076"/>
        <pc:sldMkLst>
          <pc:docMk/>
          <pc:sldMk cId="1975905791" sldId="282"/>
        </pc:sldMkLst>
        <pc:spChg chg="mod">
          <ac:chgData name="Ahmad Fadel" userId="S::mfadel3@hawkmail.hfcc.edu::f3dcdd47-235c-4391-8919-bb3543c1ab24" providerId="AD" clId="Web-{0DF59C6A-E9E3-476F-BA35-A77D855EA793}" dt="2020-05-10T13:29:13.790" v="190" actId="1076"/>
          <ac:spMkLst>
            <pc:docMk/>
            <pc:sldMk cId="1975905791" sldId="282"/>
            <ac:spMk id="2" creationId="{3180ABA0-6647-4304-83E7-A90E6576F81A}"/>
          </ac:spMkLst>
        </pc:spChg>
      </pc:sldChg>
      <pc:sldChg chg="del">
        <pc:chgData name="Ahmad Fadel" userId="S::mfadel3@hawkmail.hfcc.edu::f3dcdd47-235c-4391-8919-bb3543c1ab24" providerId="AD" clId="Web-{0DF59C6A-E9E3-476F-BA35-A77D855EA793}" dt="2020-05-10T13:39:20.574" v="227"/>
        <pc:sldMkLst>
          <pc:docMk/>
          <pc:sldMk cId="798879470" sldId="286"/>
        </pc:sldMkLst>
      </pc:sldChg>
      <pc:sldChg chg="addSp delSp modSp mod setBg delAnim">
        <pc:chgData name="Ahmad Fadel" userId="S::mfadel3@hawkmail.hfcc.edu::f3dcdd47-235c-4391-8919-bb3543c1ab24" providerId="AD" clId="Web-{0DF59C6A-E9E3-476F-BA35-A77D855EA793}" dt="2020-05-10T14:03:44.192" v="251" actId="20577"/>
        <pc:sldMkLst>
          <pc:docMk/>
          <pc:sldMk cId="2908114106" sldId="288"/>
        </pc:sldMkLst>
        <pc:spChg chg="mod">
          <ac:chgData name="Ahmad Fadel" userId="S::mfadel3@hawkmail.hfcc.edu::f3dcdd47-235c-4391-8919-bb3543c1ab24" providerId="AD" clId="Web-{0DF59C6A-E9E3-476F-BA35-A77D855EA793}" dt="2020-05-10T13:35:40.745" v="216"/>
          <ac:spMkLst>
            <pc:docMk/>
            <pc:sldMk cId="2908114106" sldId="288"/>
            <ac:spMk id="2" creationId="{E777A9B5-0E2D-4266-AB32-66351D9EC909}"/>
          </ac:spMkLst>
        </pc:spChg>
        <pc:spChg chg="mod">
          <ac:chgData name="Ahmad Fadel" userId="S::mfadel3@hawkmail.hfcc.edu::f3dcdd47-235c-4391-8919-bb3543c1ab24" providerId="AD" clId="Web-{0DF59C6A-E9E3-476F-BA35-A77D855EA793}" dt="2020-05-10T14:03:44.192" v="251" actId="20577"/>
          <ac:spMkLst>
            <pc:docMk/>
            <pc:sldMk cId="2908114106" sldId="288"/>
            <ac:spMk id="3" creationId="{F0F4527B-F0B3-4EAF-AB44-ACE762B6181B}"/>
          </ac:spMkLst>
        </pc:spChg>
        <pc:picChg chg="del mod">
          <ac:chgData name="Ahmad Fadel" userId="S::mfadel3@hawkmail.hfcc.edu::f3dcdd47-235c-4391-8919-bb3543c1ab24" providerId="AD" clId="Web-{0DF59C6A-E9E3-476F-BA35-A77D855EA793}" dt="2020-05-10T13:34:37.042" v="207"/>
          <ac:picMkLst>
            <pc:docMk/>
            <pc:sldMk cId="2908114106" sldId="288"/>
            <ac:picMk id="4" creationId="{6615A9B8-2B57-4D53-B8C6-D1D57066604A}"/>
          </ac:picMkLst>
        </pc:picChg>
        <pc:picChg chg="del">
          <ac:chgData name="Ahmad Fadel" userId="S::mfadel3@hawkmail.hfcc.edu::f3dcdd47-235c-4391-8919-bb3543c1ab24" providerId="AD" clId="Web-{0DF59C6A-E9E3-476F-BA35-A77D855EA793}" dt="2020-05-10T13:34:42.261" v="208"/>
          <ac:picMkLst>
            <pc:docMk/>
            <pc:sldMk cId="2908114106" sldId="288"/>
            <ac:picMk id="5" creationId="{77B12B79-8103-4537-973F-4373F10DA0A8}"/>
          </ac:picMkLst>
        </pc:picChg>
        <pc:picChg chg="add mod">
          <ac:chgData name="Ahmad Fadel" userId="S::mfadel3@hawkmail.hfcc.edu::f3dcdd47-235c-4391-8919-bb3543c1ab24" providerId="AD" clId="Web-{0DF59C6A-E9E3-476F-BA35-A77D855EA793}" dt="2020-05-10T13:37:10.512" v="225" actId="1076"/>
          <ac:picMkLst>
            <pc:docMk/>
            <pc:sldMk cId="2908114106" sldId="288"/>
            <ac:picMk id="6" creationId="{D91A931D-9299-4E5B-B4C0-CA603647F943}"/>
          </ac:picMkLst>
        </pc:picChg>
        <pc:picChg chg="add mod">
          <ac:chgData name="Ahmad Fadel" userId="S::mfadel3@hawkmail.hfcc.edu::f3dcdd47-235c-4391-8919-bb3543c1ab24" providerId="AD" clId="Web-{0DF59C6A-E9E3-476F-BA35-A77D855EA793}" dt="2020-05-10T13:37:12.980" v="226" actId="14100"/>
          <ac:picMkLst>
            <pc:docMk/>
            <pc:sldMk cId="2908114106" sldId="288"/>
            <ac:picMk id="8" creationId="{F202CC02-7761-40C8-97B7-97B567EFB235}"/>
          </ac:picMkLst>
        </pc:picChg>
        <pc:picChg chg="del">
          <ac:chgData name="Ahmad Fadel" userId="S::mfadel3@hawkmail.hfcc.edu::f3dcdd47-235c-4391-8919-bb3543c1ab24" providerId="AD" clId="Web-{0DF59C6A-E9E3-476F-BA35-A77D855EA793}" dt="2020-05-10T13:34:26.276" v="205"/>
          <ac:picMkLst>
            <pc:docMk/>
            <pc:sldMk cId="2908114106" sldId="288"/>
            <ac:picMk id="10" creationId="{E1EDD4D0-5C80-488B-9B6C-9F7565317D3E}"/>
          </ac:picMkLst>
        </pc:picChg>
      </pc:sldChg>
    </pc:docChg>
  </pc:docChgLst>
  <pc:docChgLst>
    <pc:chgData name="Alex Bear" userId="S::adbear@hawkmail.hfcc.edu::64e23168-5ff7-42b0-8052-222a6d332b63" providerId="AD" clId="Web-{C1CE3C7E-DE40-4717-ADAF-52AE275D7FBA}"/>
    <pc:docChg chg="modSld">
      <pc:chgData name="Alex Bear" userId="S::adbear@hawkmail.hfcc.edu::64e23168-5ff7-42b0-8052-222a6d332b63" providerId="AD" clId="Web-{C1CE3C7E-DE40-4717-ADAF-52AE275D7FBA}" dt="2020-03-02T22:08:35.279" v="42" actId="688"/>
      <pc:docMkLst>
        <pc:docMk/>
      </pc:docMkLst>
      <pc:sldChg chg="addSp modSp">
        <pc:chgData name="Alex Bear" userId="S::adbear@hawkmail.hfcc.edu::64e23168-5ff7-42b0-8052-222a6d332b63" providerId="AD" clId="Web-{C1CE3C7E-DE40-4717-ADAF-52AE275D7FBA}" dt="2020-03-02T22:08:35.279" v="42" actId="688"/>
        <pc:sldMkLst>
          <pc:docMk/>
          <pc:sldMk cId="987939326" sldId="266"/>
        </pc:sldMkLst>
        <pc:spChg chg="add mod">
          <ac:chgData name="Alex Bear" userId="S::adbear@hawkmail.hfcc.edu::64e23168-5ff7-42b0-8052-222a6d332b63" providerId="AD" clId="Web-{C1CE3C7E-DE40-4717-ADAF-52AE275D7FBA}" dt="2020-03-02T21:48:52.017" v="41" actId="1076"/>
          <ac:spMkLst>
            <pc:docMk/>
            <pc:sldMk cId="987939326" sldId="266"/>
            <ac:spMk id="20" creationId="{0F365A67-D23A-4CFC-9F12-AEC4B85B2E01}"/>
          </ac:spMkLst>
        </pc:spChg>
        <pc:spChg chg="add mod">
          <ac:chgData name="Alex Bear" userId="S::adbear@hawkmail.hfcc.edu::64e23168-5ff7-42b0-8052-222a6d332b63" providerId="AD" clId="Web-{C1CE3C7E-DE40-4717-ADAF-52AE275D7FBA}" dt="2020-03-02T21:48:30.751" v="27" actId="20577"/>
          <ac:spMkLst>
            <pc:docMk/>
            <pc:sldMk cId="987939326" sldId="266"/>
            <ac:spMk id="21" creationId="{34FF8C4B-7638-4A89-AA39-4EA51D90FDF2}"/>
          </ac:spMkLst>
        </pc:spChg>
        <pc:spChg chg="add mod">
          <ac:chgData name="Alex Bear" userId="S::adbear@hawkmail.hfcc.edu::64e23168-5ff7-42b0-8052-222a6d332b63" providerId="AD" clId="Web-{C1CE3C7E-DE40-4717-ADAF-52AE275D7FBA}" dt="2020-03-02T21:48:40.798" v="38" actId="20577"/>
          <ac:spMkLst>
            <pc:docMk/>
            <pc:sldMk cId="987939326" sldId="266"/>
            <ac:spMk id="22" creationId="{2B4768B9-7192-4693-BA27-F121D7E36549}"/>
          </ac:spMkLst>
        </pc:spChg>
        <pc:picChg chg="add mod">
          <ac:chgData name="Alex Bear" userId="S::adbear@hawkmail.hfcc.edu::64e23168-5ff7-42b0-8052-222a6d332b63" providerId="AD" clId="Web-{C1CE3C7E-DE40-4717-ADAF-52AE275D7FBA}" dt="2020-03-02T21:47:31.486" v="11" actId="1076"/>
          <ac:picMkLst>
            <pc:docMk/>
            <pc:sldMk cId="987939326" sldId="266"/>
            <ac:picMk id="11" creationId="{CA38D848-50B0-4411-AEEC-8A8E5603FCFD}"/>
          </ac:picMkLst>
        </pc:picChg>
        <pc:picChg chg="mod">
          <ac:chgData name="Alex Bear" userId="S::adbear@hawkmail.hfcc.edu::64e23168-5ff7-42b0-8052-222a6d332b63" providerId="AD" clId="Web-{C1CE3C7E-DE40-4717-ADAF-52AE275D7FBA}" dt="2020-03-02T22:08:35.279" v="42" actId="688"/>
          <ac:picMkLst>
            <pc:docMk/>
            <pc:sldMk cId="987939326" sldId="266"/>
            <ac:picMk id="12" creationId="{366E3262-BAF1-4D7C-8A33-B0BFA18D102B}"/>
          </ac:picMkLst>
        </pc:picChg>
      </pc:sldChg>
      <pc:sldChg chg="modSp">
        <pc:chgData name="Alex Bear" userId="S::adbear@hawkmail.hfcc.edu::64e23168-5ff7-42b0-8052-222a6d332b63" providerId="AD" clId="Web-{C1CE3C7E-DE40-4717-ADAF-52AE275D7FBA}" dt="2020-03-02T21:33:57.520" v="0" actId="1076"/>
        <pc:sldMkLst>
          <pc:docMk/>
          <pc:sldMk cId="4045199795" sldId="267"/>
        </pc:sldMkLst>
        <pc:spChg chg="mod">
          <ac:chgData name="Alex Bear" userId="S::adbear@hawkmail.hfcc.edu::64e23168-5ff7-42b0-8052-222a6d332b63" providerId="AD" clId="Web-{C1CE3C7E-DE40-4717-ADAF-52AE275D7FBA}" dt="2020-03-02T21:33:57.520" v="0" actId="1076"/>
          <ac:spMkLst>
            <pc:docMk/>
            <pc:sldMk cId="4045199795" sldId="267"/>
            <ac:spMk id="8" creationId="{A983205D-8C27-45F6-8697-A90A10E7A7B9}"/>
          </ac:spMkLst>
        </pc:spChg>
      </pc:sldChg>
    </pc:docChg>
  </pc:docChgLst>
  <pc:docChgLst>
    <pc:chgData name="Mohamed Aldura" userId="S::mgaldura@hawkmail.hfcc.edu::732b9b09-a48d-4676-ac09-19f6929ae0aa" providerId="AD" clId="Web-{7AD0BB94-A055-4B2D-A881-234CF1582246}"/>
    <pc:docChg chg="modSld">
      <pc:chgData name="Mohamed Aldura" userId="S::mgaldura@hawkmail.hfcc.edu::732b9b09-a48d-4676-ac09-19f6929ae0aa" providerId="AD" clId="Web-{7AD0BB94-A055-4B2D-A881-234CF1582246}" dt="2020-03-02T22:13:49.700" v="5" actId="20577"/>
      <pc:docMkLst>
        <pc:docMk/>
      </pc:docMkLst>
      <pc:sldChg chg="modSp">
        <pc:chgData name="Mohamed Aldura" userId="S::mgaldura@hawkmail.hfcc.edu::732b9b09-a48d-4676-ac09-19f6929ae0aa" providerId="AD" clId="Web-{7AD0BB94-A055-4B2D-A881-234CF1582246}" dt="2020-03-02T22:13:49.700" v="4" actId="20577"/>
        <pc:sldMkLst>
          <pc:docMk/>
          <pc:sldMk cId="4045199795" sldId="267"/>
        </pc:sldMkLst>
        <pc:spChg chg="mod">
          <ac:chgData name="Mohamed Aldura" userId="S::mgaldura@hawkmail.hfcc.edu::732b9b09-a48d-4676-ac09-19f6929ae0aa" providerId="AD" clId="Web-{7AD0BB94-A055-4B2D-A881-234CF1582246}" dt="2020-03-02T22:13:49.700" v="4" actId="20577"/>
          <ac:spMkLst>
            <pc:docMk/>
            <pc:sldMk cId="4045199795" sldId="267"/>
            <ac:spMk id="3" creationId="{533EC876-5BB8-45E5-9653-13935296395D}"/>
          </ac:spMkLst>
        </pc:spChg>
      </pc:sldChg>
    </pc:docChg>
  </pc:docChgLst>
  <pc:docChgLst>
    <pc:chgData name="Mohamed Aldura" userId="S::mgaldura@hawkmail.hfcc.edu::732b9b09-a48d-4676-ac09-19f6929ae0aa" providerId="AD" clId="Web-{80364E8A-FE7C-463E-9E0F-82D21F85DEA7}"/>
    <pc:docChg chg="modSld">
      <pc:chgData name="Mohamed Aldura" userId="S::mgaldura@hawkmail.hfcc.edu::732b9b09-a48d-4676-ac09-19f6929ae0aa" providerId="AD" clId="Web-{80364E8A-FE7C-463E-9E0F-82D21F85DEA7}" dt="2020-03-02T16:56:08.229" v="71" actId="1076"/>
      <pc:docMkLst>
        <pc:docMk/>
      </pc:docMkLst>
      <pc:sldChg chg="addSp delSp modSp">
        <pc:chgData name="Mohamed Aldura" userId="S::mgaldura@hawkmail.hfcc.edu::732b9b09-a48d-4676-ac09-19f6929ae0aa" providerId="AD" clId="Web-{80364E8A-FE7C-463E-9E0F-82D21F85DEA7}" dt="2020-03-02T16:56:08.229" v="71" actId="1076"/>
        <pc:sldMkLst>
          <pc:docMk/>
          <pc:sldMk cId="987939326" sldId="266"/>
        </pc:sldMkLst>
        <pc:spChg chg="mod">
          <ac:chgData name="Mohamed Aldura" userId="S::mgaldura@hawkmail.hfcc.edu::732b9b09-a48d-4676-ac09-19f6929ae0aa" providerId="AD" clId="Web-{80364E8A-FE7C-463E-9E0F-82D21F85DEA7}" dt="2020-03-02T16:55:53.338" v="67" actId="20577"/>
          <ac:spMkLst>
            <pc:docMk/>
            <pc:sldMk cId="987939326" sldId="266"/>
            <ac:spMk id="3" creationId="{768AAA90-9832-426E-BB28-128F9C7D2FF6}"/>
          </ac:spMkLst>
        </pc:spChg>
        <pc:spChg chg="mod">
          <ac:chgData name="Mohamed Aldura" userId="S::mgaldura@hawkmail.hfcc.edu::732b9b09-a48d-4676-ac09-19f6929ae0aa" providerId="AD" clId="Web-{80364E8A-FE7C-463E-9E0F-82D21F85DEA7}" dt="2020-03-02T16:55:18.900" v="60" actId="1076"/>
          <ac:spMkLst>
            <pc:docMk/>
            <pc:sldMk cId="987939326" sldId="266"/>
            <ac:spMk id="5" creationId="{149F7F79-A1B0-4FB6-9B68-FCEE6F4D262F}"/>
          </ac:spMkLst>
        </pc:spChg>
        <pc:spChg chg="del">
          <ac:chgData name="Mohamed Aldura" userId="S::mgaldura@hawkmail.hfcc.edu::732b9b09-a48d-4676-ac09-19f6929ae0aa" providerId="AD" clId="Web-{80364E8A-FE7C-463E-9E0F-82D21F85DEA7}" dt="2020-03-02T16:52:45.440" v="17"/>
          <ac:spMkLst>
            <pc:docMk/>
            <pc:sldMk cId="987939326" sldId="266"/>
            <ac:spMk id="6" creationId="{6F0634B1-42C6-437D-952E-7201EB50291A}"/>
          </ac:spMkLst>
        </pc:spChg>
        <pc:spChg chg="mod">
          <ac:chgData name="Mohamed Aldura" userId="S::mgaldura@hawkmail.hfcc.edu::732b9b09-a48d-4676-ac09-19f6929ae0aa" providerId="AD" clId="Web-{80364E8A-FE7C-463E-9E0F-82D21F85DEA7}" dt="2020-03-02T16:55:28.916" v="63" actId="1076"/>
          <ac:spMkLst>
            <pc:docMk/>
            <pc:sldMk cId="987939326" sldId="266"/>
            <ac:spMk id="7" creationId="{593A6CE0-C783-42A6-8FAF-4F9450FBC015}"/>
          </ac:spMkLst>
        </pc:spChg>
        <pc:spChg chg="mod">
          <ac:chgData name="Mohamed Aldura" userId="S::mgaldura@hawkmail.hfcc.edu::732b9b09-a48d-4676-ac09-19f6929ae0aa" providerId="AD" clId="Web-{80364E8A-FE7C-463E-9E0F-82D21F85DEA7}" dt="2020-03-02T16:56:08.229" v="71" actId="1076"/>
          <ac:spMkLst>
            <pc:docMk/>
            <pc:sldMk cId="987939326" sldId="266"/>
            <ac:spMk id="8" creationId="{1A486B67-B8F8-4A2B-B0C8-0EBCEB3677CF}"/>
          </ac:spMkLst>
        </pc:spChg>
        <pc:spChg chg="mod">
          <ac:chgData name="Mohamed Aldura" userId="S::mgaldura@hawkmail.hfcc.edu::732b9b09-a48d-4676-ac09-19f6929ae0aa" providerId="AD" clId="Web-{80364E8A-FE7C-463E-9E0F-82D21F85DEA7}" dt="2020-03-02T16:56:03.151" v="70" actId="1076"/>
          <ac:spMkLst>
            <pc:docMk/>
            <pc:sldMk cId="987939326" sldId="266"/>
            <ac:spMk id="9" creationId="{A9BE621D-49C2-455C-BB9A-604173846E43}"/>
          </ac:spMkLst>
        </pc:spChg>
        <pc:spChg chg="add mod">
          <ac:chgData name="Mohamed Aldura" userId="S::mgaldura@hawkmail.hfcc.edu::732b9b09-a48d-4676-ac09-19f6929ae0aa" providerId="AD" clId="Web-{80364E8A-FE7C-463E-9E0F-82D21F85DEA7}" dt="2020-03-02T16:55:24.493" v="62" actId="1076"/>
          <ac:spMkLst>
            <pc:docMk/>
            <pc:sldMk cId="987939326" sldId="266"/>
            <ac:spMk id="14" creationId="{C8FD0B0D-3934-4614-BB40-3360AED7311E}"/>
          </ac:spMkLst>
        </pc:spChg>
        <pc:picChg chg="add del mod">
          <ac:chgData name="Mohamed Aldura" userId="S::mgaldura@hawkmail.hfcc.edu::732b9b09-a48d-4676-ac09-19f6929ae0aa" providerId="AD" clId="Web-{80364E8A-FE7C-463E-9E0F-82D21F85DEA7}" dt="2020-03-02T16:51:32.531" v="5"/>
          <ac:picMkLst>
            <pc:docMk/>
            <pc:sldMk cId="987939326" sldId="266"/>
            <ac:picMk id="10" creationId="{7A8B8CBE-5ABD-438D-A38F-683FCC3A88C5}"/>
          </ac:picMkLst>
        </pc:picChg>
        <pc:picChg chg="add mod modCrop">
          <ac:chgData name="Mohamed Aldura" userId="S::mgaldura@hawkmail.hfcc.edu::732b9b09-a48d-4676-ac09-19f6929ae0aa" providerId="AD" clId="Web-{80364E8A-FE7C-463E-9E0F-82D21F85DEA7}" dt="2020-03-02T16:55:20.868" v="61" actId="1076"/>
          <ac:picMkLst>
            <pc:docMk/>
            <pc:sldMk cId="987939326" sldId="266"/>
            <ac:picMk id="12" creationId="{366E3262-BAF1-4D7C-8A33-B0BFA18D102B}"/>
          </ac:picMkLst>
        </pc:picChg>
      </pc:sldChg>
    </pc:docChg>
  </pc:docChgLst>
  <pc:docChgLst>
    <pc:chgData name="Ali Hazime" userId="S::ahhazime1@hawkmail.hfcc.edu::492643c1-afc3-4063-93c4-d8b18e476863" providerId="AD" clId="Web-{B0C6C18E-5052-4C5D-B5F0-5BD0822B0847}"/>
    <pc:docChg chg="modSld">
      <pc:chgData name="Ali Hazime" userId="S::ahhazime1@hawkmail.hfcc.edu::492643c1-afc3-4063-93c4-d8b18e476863" providerId="AD" clId="Web-{B0C6C18E-5052-4C5D-B5F0-5BD0822B0847}" dt="2020-03-02T20:21:50.445" v="17" actId="1076"/>
      <pc:docMkLst>
        <pc:docMk/>
      </pc:docMkLst>
      <pc:sldChg chg="modSp mod setBg">
        <pc:chgData name="Ali Hazime" userId="S::ahhazime1@hawkmail.hfcc.edu::492643c1-afc3-4063-93c4-d8b18e476863" providerId="AD" clId="Web-{B0C6C18E-5052-4C5D-B5F0-5BD0822B0847}" dt="2020-03-02T20:21:50.445" v="17" actId="1076"/>
        <pc:sldMkLst>
          <pc:docMk/>
          <pc:sldMk cId="3022309026" sldId="258"/>
        </pc:sldMkLst>
        <pc:picChg chg="mod">
          <ac:chgData name="Ali Hazime" userId="S::ahhazime1@hawkmail.hfcc.edu::492643c1-afc3-4063-93c4-d8b18e476863" providerId="AD" clId="Web-{B0C6C18E-5052-4C5D-B5F0-5BD0822B0847}" dt="2020-03-02T20:19:19.046" v="14" actId="688"/>
          <ac:picMkLst>
            <pc:docMk/>
            <pc:sldMk cId="3022309026" sldId="258"/>
            <ac:picMk id="8" creationId="{E03BD3ED-69E1-4A4A-A98C-52AC37D21662}"/>
          </ac:picMkLst>
        </pc:picChg>
        <pc:picChg chg="mod">
          <ac:chgData name="Ali Hazime" userId="S::ahhazime1@hawkmail.hfcc.edu::492643c1-afc3-4063-93c4-d8b18e476863" providerId="AD" clId="Web-{B0C6C18E-5052-4C5D-B5F0-5BD0822B0847}" dt="2020-03-02T20:21:50.445" v="17" actId="1076"/>
          <ac:picMkLst>
            <pc:docMk/>
            <pc:sldMk cId="3022309026" sldId="258"/>
            <ac:picMk id="12" creationId="{5DAD277B-8746-43CC-B669-6B237E6737D6}"/>
          </ac:picMkLst>
        </pc:picChg>
      </pc:sldChg>
      <pc:sldChg chg="modSp">
        <pc:chgData name="Ali Hazime" userId="S::ahhazime1@hawkmail.hfcc.edu::492643c1-afc3-4063-93c4-d8b18e476863" providerId="AD" clId="Web-{B0C6C18E-5052-4C5D-B5F0-5BD0822B0847}" dt="2020-03-02T20:16:16.490" v="4" actId="14100"/>
        <pc:sldMkLst>
          <pc:docMk/>
          <pc:sldMk cId="3508152645" sldId="264"/>
        </pc:sldMkLst>
        <pc:picChg chg="mod">
          <ac:chgData name="Ali Hazime" userId="S::ahhazime1@hawkmail.hfcc.edu::492643c1-afc3-4063-93c4-d8b18e476863" providerId="AD" clId="Web-{B0C6C18E-5052-4C5D-B5F0-5BD0822B0847}" dt="2020-03-02T20:16:16.490" v="4" actId="14100"/>
          <ac:picMkLst>
            <pc:docMk/>
            <pc:sldMk cId="3508152645" sldId="264"/>
            <ac:picMk id="1235" creationId="{BB2B095C-894F-4A7E-B8A1-0D4527CE8025}"/>
          </ac:picMkLst>
        </pc:picChg>
      </pc:sldChg>
      <pc:sldChg chg="modSp">
        <pc:chgData name="Ali Hazime" userId="S::ahhazime1@hawkmail.hfcc.edu::492643c1-afc3-4063-93c4-d8b18e476863" providerId="AD" clId="Web-{B0C6C18E-5052-4C5D-B5F0-5BD0822B0847}" dt="2020-03-02T20:18:25.496" v="11" actId="20577"/>
        <pc:sldMkLst>
          <pc:docMk/>
          <pc:sldMk cId="2856903420" sldId="271"/>
        </pc:sldMkLst>
        <pc:spChg chg="mod">
          <ac:chgData name="Ali Hazime" userId="S::ahhazime1@hawkmail.hfcc.edu::492643c1-afc3-4063-93c4-d8b18e476863" providerId="AD" clId="Web-{B0C6C18E-5052-4C5D-B5F0-5BD0822B0847}" dt="2020-03-02T20:18:25.496" v="11" actId="20577"/>
          <ac:spMkLst>
            <pc:docMk/>
            <pc:sldMk cId="2856903420" sldId="271"/>
            <ac:spMk id="10" creationId="{6A471978-21DF-4D7D-8744-C6B8D62449C4}"/>
          </ac:spMkLst>
        </pc:spChg>
      </pc:sldChg>
      <pc:sldChg chg="modSp">
        <pc:chgData name="Ali Hazime" userId="S::ahhazime1@hawkmail.hfcc.edu::492643c1-afc3-4063-93c4-d8b18e476863" providerId="AD" clId="Web-{B0C6C18E-5052-4C5D-B5F0-5BD0822B0847}" dt="2020-03-02T20:16:45.757" v="6" actId="688"/>
        <pc:sldMkLst>
          <pc:docMk/>
          <pc:sldMk cId="3848882229" sldId="280"/>
        </pc:sldMkLst>
        <pc:picChg chg="mod">
          <ac:chgData name="Ali Hazime" userId="S::ahhazime1@hawkmail.hfcc.edu::492643c1-afc3-4063-93c4-d8b18e476863" providerId="AD" clId="Web-{B0C6C18E-5052-4C5D-B5F0-5BD0822B0847}" dt="2020-03-02T20:16:45.757" v="6" actId="688"/>
          <ac:picMkLst>
            <pc:docMk/>
            <pc:sldMk cId="3848882229" sldId="280"/>
            <ac:picMk id="4" creationId="{DBF7BB25-37AC-4B16-B059-137929048910}"/>
          </ac:picMkLst>
        </pc:picChg>
      </pc:sldChg>
      <pc:sldChg chg="mod setBg">
        <pc:chgData name="Ali Hazime" userId="S::ahhazime1@hawkmail.hfcc.edu::492643c1-afc3-4063-93c4-d8b18e476863" providerId="AD" clId="Web-{B0C6C18E-5052-4C5D-B5F0-5BD0822B0847}" dt="2020-03-02T20:14:01.921" v="0"/>
        <pc:sldMkLst>
          <pc:docMk/>
          <pc:sldMk cId="1730916256" sldId="285"/>
        </pc:sldMkLst>
      </pc:sldChg>
      <pc:sldChg chg="mod setBg">
        <pc:chgData name="Ali Hazime" userId="S::ahhazime1@hawkmail.hfcc.edu::492643c1-afc3-4063-93c4-d8b18e476863" providerId="AD" clId="Web-{B0C6C18E-5052-4C5D-B5F0-5BD0822B0847}" dt="2020-03-02T20:14:09.686" v="1"/>
        <pc:sldMkLst>
          <pc:docMk/>
          <pc:sldMk cId="798879470" sldId="286"/>
        </pc:sldMkLst>
      </pc:sldChg>
    </pc:docChg>
  </pc:docChgLst>
  <pc:docChgLst>
    <pc:chgData name="Lauren Rivier" userId="S::lgrivier@hawkmail.hfcc.edu::6f4b24d1-93c2-424c-b032-0f7a629877cd" providerId="AD" clId="Web-{553692B0-42B7-42BF-B349-4ADE5FBBF1D7}"/>
    <pc:docChg chg="addSld delSld modSld">
      <pc:chgData name="Lauren Rivier" userId="S::lgrivier@hawkmail.hfcc.edu::6f4b24d1-93c2-424c-b032-0f7a629877cd" providerId="AD" clId="Web-{553692B0-42B7-42BF-B349-4ADE5FBBF1D7}" dt="2020-02-26T23:53:23.580" v="151" actId="1076"/>
      <pc:docMkLst>
        <pc:docMk/>
      </pc:docMkLst>
      <pc:sldChg chg="modSp">
        <pc:chgData name="Lauren Rivier" userId="S::lgrivier@hawkmail.hfcc.edu::6f4b24d1-93c2-424c-b032-0f7a629877cd" providerId="AD" clId="Web-{553692B0-42B7-42BF-B349-4ADE5FBBF1D7}" dt="2020-02-26T23:38:15.820" v="14" actId="20577"/>
        <pc:sldMkLst>
          <pc:docMk/>
          <pc:sldMk cId="3022309026" sldId="258"/>
        </pc:sldMkLst>
        <pc:spChg chg="mod">
          <ac:chgData name="Lauren Rivier" userId="S::lgrivier@hawkmail.hfcc.edu::6f4b24d1-93c2-424c-b032-0f7a629877cd" providerId="AD" clId="Web-{553692B0-42B7-42BF-B349-4ADE5FBBF1D7}" dt="2020-02-26T23:38:15.820" v="14" actId="20577"/>
          <ac:spMkLst>
            <pc:docMk/>
            <pc:sldMk cId="3022309026" sldId="258"/>
            <ac:spMk id="3" creationId="{260BD077-DF4D-40F5-A93B-8F038700D284}"/>
          </ac:spMkLst>
        </pc:spChg>
      </pc:sldChg>
      <pc:sldChg chg="addSp delSp modSp add replId">
        <pc:chgData name="Lauren Rivier" userId="S::lgrivier@hawkmail.hfcc.edu::6f4b24d1-93c2-424c-b032-0f7a629877cd" providerId="AD" clId="Web-{553692B0-42B7-42BF-B349-4ADE5FBBF1D7}" dt="2020-02-26T23:51:00.292" v="125" actId="20577"/>
        <pc:sldMkLst>
          <pc:docMk/>
          <pc:sldMk cId="3136909696" sldId="260"/>
        </pc:sldMkLst>
        <pc:spChg chg="mod">
          <ac:chgData name="Lauren Rivier" userId="S::lgrivier@hawkmail.hfcc.edu::6f4b24d1-93c2-424c-b032-0f7a629877cd" providerId="AD" clId="Web-{553692B0-42B7-42BF-B349-4ADE5FBBF1D7}" dt="2020-02-26T23:43:13.990" v="73" actId="1076"/>
          <ac:spMkLst>
            <pc:docMk/>
            <pc:sldMk cId="3136909696" sldId="260"/>
            <ac:spMk id="2" creationId="{BB52CA1E-AE5B-4A8D-B578-07EE7BEA8DF8}"/>
          </ac:spMkLst>
        </pc:spChg>
        <pc:spChg chg="mod">
          <ac:chgData name="Lauren Rivier" userId="S::lgrivier@hawkmail.hfcc.edu::6f4b24d1-93c2-424c-b032-0f7a629877cd" providerId="AD" clId="Web-{553692B0-42B7-42BF-B349-4ADE5FBBF1D7}" dt="2020-02-26T23:43:04.442" v="69" actId="20577"/>
          <ac:spMkLst>
            <pc:docMk/>
            <pc:sldMk cId="3136909696" sldId="260"/>
            <ac:spMk id="3" creationId="{260BD077-DF4D-40F5-A93B-8F038700D284}"/>
          </ac:spMkLst>
        </pc:spChg>
        <pc:spChg chg="add mod">
          <ac:chgData name="Lauren Rivier" userId="S::lgrivier@hawkmail.hfcc.edu::6f4b24d1-93c2-424c-b032-0f7a629877cd" providerId="AD" clId="Web-{553692B0-42B7-42BF-B349-4ADE5FBBF1D7}" dt="2020-02-26T23:51:00.292" v="125" actId="20577"/>
          <ac:spMkLst>
            <pc:docMk/>
            <pc:sldMk cId="3136909696" sldId="260"/>
            <ac:spMk id="12" creationId="{5F800958-7980-4954-B4E4-0CF7D14AAA3F}"/>
          </ac:spMkLst>
        </pc:spChg>
        <pc:picChg chg="add mod">
          <ac:chgData name="Lauren Rivier" userId="S::lgrivier@hawkmail.hfcc.edu::6f4b24d1-93c2-424c-b032-0f7a629877cd" providerId="AD" clId="Web-{553692B0-42B7-42BF-B349-4ADE5FBBF1D7}" dt="2020-02-26T23:43:18.115" v="74" actId="1076"/>
          <ac:picMkLst>
            <pc:docMk/>
            <pc:sldMk cId="3136909696" sldId="260"/>
            <ac:picMk id="4" creationId="{7B4B832C-7DBE-4BEB-86A1-1C56183B428A}"/>
          </ac:picMkLst>
        </pc:picChg>
        <pc:picChg chg="add del mod">
          <ac:chgData name="Lauren Rivier" userId="S::lgrivier@hawkmail.hfcc.edu::6f4b24d1-93c2-424c-b032-0f7a629877cd" providerId="AD" clId="Web-{553692B0-42B7-42BF-B349-4ADE5FBBF1D7}" dt="2020-02-26T23:46:36.936" v="82"/>
          <ac:picMkLst>
            <pc:docMk/>
            <pc:sldMk cId="3136909696" sldId="260"/>
            <ac:picMk id="6" creationId="{E0260292-01CF-4018-8AF2-8BE905BB450A}"/>
          </ac:picMkLst>
        </pc:picChg>
        <pc:picChg chg="add mod">
          <ac:chgData name="Lauren Rivier" userId="S::lgrivier@hawkmail.hfcc.edu::6f4b24d1-93c2-424c-b032-0f7a629877cd" providerId="AD" clId="Web-{553692B0-42B7-42BF-B349-4ADE5FBBF1D7}" dt="2020-02-26T23:46:51.703" v="89" actId="1076"/>
          <ac:picMkLst>
            <pc:docMk/>
            <pc:sldMk cId="3136909696" sldId="260"/>
            <ac:picMk id="8" creationId="{3F4B36A1-12DD-4967-AD5D-D05E0F6D8069}"/>
          </ac:picMkLst>
        </pc:picChg>
        <pc:picChg chg="add mod ord">
          <ac:chgData name="Lauren Rivier" userId="S::lgrivier@hawkmail.hfcc.edu::6f4b24d1-93c2-424c-b032-0f7a629877cd" providerId="AD" clId="Web-{553692B0-42B7-42BF-B349-4ADE5FBBF1D7}" dt="2020-02-26T23:46:49.890" v="88"/>
          <ac:picMkLst>
            <pc:docMk/>
            <pc:sldMk cId="3136909696" sldId="260"/>
            <ac:picMk id="10" creationId="{F8CCAE45-A12B-4505-B2F3-4ADB5A983C68}"/>
          </ac:picMkLst>
        </pc:picChg>
      </pc:sldChg>
      <pc:sldChg chg="new del">
        <pc:chgData name="Lauren Rivier" userId="S::lgrivier@hawkmail.hfcc.edu::6f4b24d1-93c2-424c-b032-0f7a629877cd" providerId="AD" clId="Web-{553692B0-42B7-42BF-B349-4ADE5FBBF1D7}" dt="2020-02-26T23:37:47.569" v="1"/>
        <pc:sldMkLst>
          <pc:docMk/>
          <pc:sldMk cId="3532095262" sldId="260"/>
        </pc:sldMkLst>
      </pc:sldChg>
      <pc:sldChg chg="modSp add replId">
        <pc:chgData name="Lauren Rivier" userId="S::lgrivier@hawkmail.hfcc.edu::6f4b24d1-93c2-424c-b032-0f7a629877cd" providerId="AD" clId="Web-{553692B0-42B7-42BF-B349-4ADE5FBBF1D7}" dt="2020-02-26T23:38:52.556" v="37" actId="20577"/>
        <pc:sldMkLst>
          <pc:docMk/>
          <pc:sldMk cId="2420694122" sldId="261"/>
        </pc:sldMkLst>
        <pc:spChg chg="mod">
          <ac:chgData name="Lauren Rivier" userId="S::lgrivier@hawkmail.hfcc.edu::6f4b24d1-93c2-424c-b032-0f7a629877cd" providerId="AD" clId="Web-{553692B0-42B7-42BF-B349-4ADE5FBBF1D7}" dt="2020-02-26T23:38:52.556" v="37" actId="20577"/>
          <ac:spMkLst>
            <pc:docMk/>
            <pc:sldMk cId="2420694122" sldId="261"/>
            <ac:spMk id="3" creationId="{260BD077-DF4D-40F5-A93B-8F038700D284}"/>
          </ac:spMkLst>
        </pc:spChg>
      </pc:sldChg>
      <pc:sldChg chg="addSp delSp modSp add replId">
        <pc:chgData name="Lauren Rivier" userId="S::lgrivier@hawkmail.hfcc.edu::6f4b24d1-93c2-424c-b032-0f7a629877cd" providerId="AD" clId="Web-{553692B0-42B7-42BF-B349-4ADE5FBBF1D7}" dt="2020-02-26T23:51:10.636" v="128"/>
        <pc:sldMkLst>
          <pc:docMk/>
          <pc:sldMk cId="3144507425" sldId="262"/>
        </pc:sldMkLst>
        <pc:spChg chg="del mod">
          <ac:chgData name="Lauren Rivier" userId="S::lgrivier@hawkmail.hfcc.edu::6f4b24d1-93c2-424c-b032-0f7a629877cd" providerId="AD" clId="Web-{553692B0-42B7-42BF-B349-4ADE5FBBF1D7}" dt="2020-02-26T23:50:00.868" v="101"/>
          <ac:spMkLst>
            <pc:docMk/>
            <pc:sldMk cId="3144507425" sldId="262"/>
            <ac:spMk id="3" creationId="{260BD077-DF4D-40F5-A93B-8F038700D284}"/>
          </ac:spMkLst>
        </pc:spChg>
        <pc:spChg chg="add">
          <ac:chgData name="Lauren Rivier" userId="S::lgrivier@hawkmail.hfcc.edu::6f4b24d1-93c2-424c-b032-0f7a629877cd" providerId="AD" clId="Web-{553692B0-42B7-42BF-B349-4ADE5FBBF1D7}" dt="2020-02-26T23:51:10.636" v="128"/>
          <ac:spMkLst>
            <pc:docMk/>
            <pc:sldMk cId="3144507425" sldId="262"/>
            <ac:spMk id="9" creationId="{D0DD733C-A433-4CF2-B28C-74CCC5B53C21}"/>
          </ac:spMkLst>
        </pc:spChg>
        <pc:picChg chg="add mod">
          <ac:chgData name="Lauren Rivier" userId="S::lgrivier@hawkmail.hfcc.edu::6f4b24d1-93c2-424c-b032-0f7a629877cd" providerId="AD" clId="Web-{553692B0-42B7-42BF-B349-4ADE5FBBF1D7}" dt="2020-02-26T23:50:35.447" v="108" actId="1076"/>
          <ac:picMkLst>
            <pc:docMk/>
            <pc:sldMk cId="3144507425" sldId="262"/>
            <ac:picMk id="4" creationId="{271962EB-4469-414F-BF0D-69B194D22FEB}"/>
          </ac:picMkLst>
        </pc:picChg>
        <pc:picChg chg="add mod">
          <ac:chgData name="Lauren Rivier" userId="S::lgrivier@hawkmail.hfcc.edu::6f4b24d1-93c2-424c-b032-0f7a629877cd" providerId="AD" clId="Web-{553692B0-42B7-42BF-B349-4ADE5FBBF1D7}" dt="2020-02-26T23:50:33.025" v="107" actId="1076"/>
          <ac:picMkLst>
            <pc:docMk/>
            <pc:sldMk cId="3144507425" sldId="262"/>
            <ac:picMk id="6" creationId="{D4CF9D48-4B4E-4BE0-A5C3-83D3DC31B19B}"/>
          </ac:picMkLst>
        </pc:picChg>
      </pc:sldChg>
      <pc:sldChg chg="modSp add replId">
        <pc:chgData name="Lauren Rivier" userId="S::lgrivier@hawkmail.hfcc.edu::6f4b24d1-93c2-424c-b032-0f7a629877cd" providerId="AD" clId="Web-{553692B0-42B7-42BF-B349-4ADE5FBBF1D7}" dt="2020-02-26T23:39:08.400" v="49" actId="20577"/>
        <pc:sldMkLst>
          <pc:docMk/>
          <pc:sldMk cId="539901796" sldId="263"/>
        </pc:sldMkLst>
        <pc:spChg chg="mod">
          <ac:chgData name="Lauren Rivier" userId="S::lgrivier@hawkmail.hfcc.edu::6f4b24d1-93c2-424c-b032-0f7a629877cd" providerId="AD" clId="Web-{553692B0-42B7-42BF-B349-4ADE5FBBF1D7}" dt="2020-02-26T23:39:08.400" v="49" actId="20577"/>
          <ac:spMkLst>
            <pc:docMk/>
            <pc:sldMk cId="539901796" sldId="263"/>
            <ac:spMk id="3" creationId="{260BD077-DF4D-40F5-A93B-8F038700D284}"/>
          </ac:spMkLst>
        </pc:spChg>
      </pc:sldChg>
      <pc:sldChg chg="modSp add replId">
        <pc:chgData name="Lauren Rivier" userId="S::lgrivier@hawkmail.hfcc.edu::6f4b24d1-93c2-424c-b032-0f7a629877cd" providerId="AD" clId="Web-{553692B0-42B7-42BF-B349-4ADE5FBBF1D7}" dt="2020-02-26T23:39:26.839" v="57" actId="20577"/>
        <pc:sldMkLst>
          <pc:docMk/>
          <pc:sldMk cId="3508152645" sldId="264"/>
        </pc:sldMkLst>
        <pc:spChg chg="mod">
          <ac:chgData name="Lauren Rivier" userId="S::lgrivier@hawkmail.hfcc.edu::6f4b24d1-93c2-424c-b032-0f7a629877cd" providerId="AD" clId="Web-{553692B0-42B7-42BF-B349-4ADE5FBBF1D7}" dt="2020-02-26T23:39:26.839" v="57" actId="20577"/>
          <ac:spMkLst>
            <pc:docMk/>
            <pc:sldMk cId="3508152645" sldId="264"/>
            <ac:spMk id="3" creationId="{260BD077-DF4D-40F5-A93B-8F038700D284}"/>
          </ac:spMkLst>
        </pc:spChg>
      </pc:sldChg>
      <pc:sldChg chg="addSp delSp modSp add replId">
        <pc:chgData name="Lauren Rivier" userId="S::lgrivier@hawkmail.hfcc.edu::6f4b24d1-93c2-424c-b032-0f7a629877cd" providerId="AD" clId="Web-{553692B0-42B7-42BF-B349-4ADE5FBBF1D7}" dt="2020-02-26T23:53:23.580" v="151" actId="1076"/>
        <pc:sldMkLst>
          <pc:docMk/>
          <pc:sldMk cId="352330316" sldId="265"/>
        </pc:sldMkLst>
        <pc:spChg chg="del mod">
          <ac:chgData name="Lauren Rivier" userId="S::lgrivier@hawkmail.hfcc.edu::6f4b24d1-93c2-424c-b032-0f7a629877cd" providerId="AD" clId="Web-{553692B0-42B7-42BF-B349-4ADE5FBBF1D7}" dt="2020-02-26T23:52:26.249" v="143"/>
          <ac:spMkLst>
            <pc:docMk/>
            <pc:sldMk cId="352330316" sldId="265"/>
            <ac:spMk id="3" creationId="{260BD077-DF4D-40F5-A93B-8F038700D284}"/>
          </ac:spMkLst>
        </pc:spChg>
        <pc:spChg chg="add mod">
          <ac:chgData name="Lauren Rivier" userId="S::lgrivier@hawkmail.hfcc.edu::6f4b24d1-93c2-424c-b032-0f7a629877cd" providerId="AD" clId="Web-{553692B0-42B7-42BF-B349-4ADE5FBBF1D7}" dt="2020-02-26T23:53:23.580" v="151" actId="1076"/>
          <ac:spMkLst>
            <pc:docMk/>
            <pc:sldMk cId="352330316" sldId="265"/>
            <ac:spMk id="9" creationId="{4753880D-A452-432A-86D3-54D6BF9A1EE2}"/>
          </ac:spMkLst>
        </pc:spChg>
        <pc:picChg chg="add mod">
          <ac:chgData name="Lauren Rivier" userId="S::lgrivier@hawkmail.hfcc.edu::6f4b24d1-93c2-424c-b032-0f7a629877cd" providerId="AD" clId="Web-{553692B0-42B7-42BF-B349-4ADE5FBBF1D7}" dt="2020-02-26T23:52:29.953" v="145" actId="14100"/>
          <ac:picMkLst>
            <pc:docMk/>
            <pc:sldMk cId="352330316" sldId="265"/>
            <ac:picMk id="4" creationId="{3A9417CC-9556-4807-8058-8F619CD6B297}"/>
          </ac:picMkLst>
        </pc:picChg>
        <pc:picChg chg="add mod">
          <ac:chgData name="Lauren Rivier" userId="S::lgrivier@hawkmail.hfcc.edu::6f4b24d1-93c2-424c-b032-0f7a629877cd" providerId="AD" clId="Web-{553692B0-42B7-42BF-B349-4ADE5FBBF1D7}" dt="2020-02-26T23:53:01.579" v="149" actId="14100"/>
          <ac:picMkLst>
            <pc:docMk/>
            <pc:sldMk cId="352330316" sldId="265"/>
            <ac:picMk id="6" creationId="{4E4F1D71-F3CF-4923-AF90-C5FE233A7016}"/>
          </ac:picMkLst>
        </pc:picChg>
      </pc:sldChg>
    </pc:docChg>
  </pc:docChgLst>
  <pc:docChgLst>
    <pc:chgData name="Mohamed Aldura" userId="S::mgaldura@hawkmail.hfcc.edu::732b9b09-a48d-4676-ac09-19f6929ae0aa" providerId="AD" clId="Web-{818A91EC-BDD2-95B0-5AA7-47A46B8D452A}"/>
    <pc:docChg chg="addSld delSld modSld">
      <pc:chgData name="Mohamed Aldura" userId="S::mgaldura@hawkmail.hfcc.edu::732b9b09-a48d-4676-ac09-19f6929ae0aa" providerId="AD" clId="Web-{818A91EC-BDD2-95B0-5AA7-47A46B8D452A}" dt="2020-05-06T20:28:42.179" v="1110" actId="1076"/>
      <pc:docMkLst>
        <pc:docMk/>
      </pc:docMkLst>
      <pc:sldChg chg="modSp">
        <pc:chgData name="Mohamed Aldura" userId="S::mgaldura@hawkmail.hfcc.edu::732b9b09-a48d-4676-ac09-19f6929ae0aa" providerId="AD" clId="Web-{818A91EC-BDD2-95B0-5AA7-47A46B8D452A}" dt="2020-05-06T20:07:20.546" v="658" actId="20577"/>
        <pc:sldMkLst>
          <pc:docMk/>
          <pc:sldMk cId="987939326" sldId="266"/>
        </pc:sldMkLst>
        <pc:spChg chg="mod">
          <ac:chgData name="Mohamed Aldura" userId="S::mgaldura@hawkmail.hfcc.edu::732b9b09-a48d-4676-ac09-19f6929ae0aa" providerId="AD" clId="Web-{818A91EC-BDD2-95B0-5AA7-47A46B8D452A}" dt="2020-05-06T20:07:20.546" v="658" actId="20577"/>
          <ac:spMkLst>
            <pc:docMk/>
            <pc:sldMk cId="987939326" sldId="266"/>
            <ac:spMk id="3" creationId="{768AAA90-9832-426E-BB28-128F9C7D2FF6}"/>
          </ac:spMkLst>
        </pc:spChg>
      </pc:sldChg>
      <pc:sldChg chg="delSp modSp">
        <pc:chgData name="Mohamed Aldura" userId="S::mgaldura@hawkmail.hfcc.edu::732b9b09-a48d-4676-ac09-19f6929ae0aa" providerId="AD" clId="Web-{818A91EC-BDD2-95B0-5AA7-47A46B8D452A}" dt="2020-05-06T19:26:40.810" v="84" actId="20577"/>
        <pc:sldMkLst>
          <pc:docMk/>
          <pc:sldMk cId="4045199795" sldId="267"/>
        </pc:sldMkLst>
        <pc:spChg chg="del mod">
          <ac:chgData name="Mohamed Aldura" userId="S::mgaldura@hawkmail.hfcc.edu::732b9b09-a48d-4676-ac09-19f6929ae0aa" providerId="AD" clId="Web-{818A91EC-BDD2-95B0-5AA7-47A46B8D452A}" dt="2020-05-06T19:24:23.997" v="49"/>
          <ac:spMkLst>
            <pc:docMk/>
            <pc:sldMk cId="4045199795" sldId="267"/>
            <ac:spMk id="3" creationId="{533EC876-5BB8-45E5-9653-13935296395D}"/>
          </ac:spMkLst>
        </pc:spChg>
        <pc:spChg chg="mod">
          <ac:chgData name="Mohamed Aldura" userId="S::mgaldura@hawkmail.hfcc.edu::732b9b09-a48d-4676-ac09-19f6929ae0aa" providerId="AD" clId="Web-{818A91EC-BDD2-95B0-5AA7-47A46B8D452A}" dt="2020-05-06T19:26:08.810" v="59" actId="1076"/>
          <ac:spMkLst>
            <pc:docMk/>
            <pc:sldMk cId="4045199795" sldId="267"/>
            <ac:spMk id="5" creationId="{B8CA9ED1-4BAE-4ED7-BCE1-A3F718F18618}"/>
          </ac:spMkLst>
        </pc:spChg>
        <pc:spChg chg="mod">
          <ac:chgData name="Mohamed Aldura" userId="S::mgaldura@hawkmail.hfcc.edu::732b9b09-a48d-4676-ac09-19f6929ae0aa" providerId="AD" clId="Web-{818A91EC-BDD2-95B0-5AA7-47A46B8D452A}" dt="2020-05-06T19:24:30.622" v="51" actId="1076"/>
          <ac:spMkLst>
            <pc:docMk/>
            <pc:sldMk cId="4045199795" sldId="267"/>
            <ac:spMk id="6" creationId="{A6ABF1ED-E9BD-4212-9FA1-0E8F2D504DB3}"/>
          </ac:spMkLst>
        </pc:spChg>
        <pc:spChg chg="mod">
          <ac:chgData name="Mohamed Aldura" userId="S::mgaldura@hawkmail.hfcc.edu::732b9b09-a48d-4676-ac09-19f6929ae0aa" providerId="AD" clId="Web-{818A91EC-BDD2-95B0-5AA7-47A46B8D452A}" dt="2020-05-06T19:26:12.779" v="60" actId="1076"/>
          <ac:spMkLst>
            <pc:docMk/>
            <pc:sldMk cId="4045199795" sldId="267"/>
            <ac:spMk id="7" creationId="{8287E156-2144-4C7A-BBE6-6D2B7AA8D896}"/>
          </ac:spMkLst>
        </pc:spChg>
        <pc:spChg chg="del">
          <ac:chgData name="Mohamed Aldura" userId="S::mgaldura@hawkmail.hfcc.edu::732b9b09-a48d-4676-ac09-19f6929ae0aa" providerId="AD" clId="Web-{818A91EC-BDD2-95B0-5AA7-47A46B8D452A}" dt="2020-05-06T19:23:18.559" v="25"/>
          <ac:spMkLst>
            <pc:docMk/>
            <pc:sldMk cId="4045199795" sldId="267"/>
            <ac:spMk id="8" creationId="{A983205D-8C27-45F6-8697-A90A10E7A7B9}"/>
          </ac:spMkLst>
        </pc:spChg>
        <pc:spChg chg="mod">
          <ac:chgData name="Mohamed Aldura" userId="S::mgaldura@hawkmail.hfcc.edu::732b9b09-a48d-4676-ac09-19f6929ae0aa" providerId="AD" clId="Web-{818A91EC-BDD2-95B0-5AA7-47A46B8D452A}" dt="2020-05-06T19:26:40.810" v="84" actId="20577"/>
          <ac:spMkLst>
            <pc:docMk/>
            <pc:sldMk cId="4045199795" sldId="267"/>
            <ac:spMk id="9" creationId="{FAFED102-D924-4B27-A672-A3756C1A74BC}"/>
          </ac:spMkLst>
        </pc:spChg>
      </pc:sldChg>
      <pc:sldChg chg="del">
        <pc:chgData name="Mohamed Aldura" userId="S::mgaldura@hawkmail.hfcc.edu::732b9b09-a48d-4676-ac09-19f6929ae0aa" providerId="AD" clId="Web-{818A91EC-BDD2-95B0-5AA7-47A46B8D452A}" dt="2020-05-06T19:51:03.742" v="539"/>
        <pc:sldMkLst>
          <pc:docMk/>
          <pc:sldMk cId="4222963447" sldId="268"/>
        </pc:sldMkLst>
      </pc:sldChg>
      <pc:sldChg chg="del">
        <pc:chgData name="Mohamed Aldura" userId="S::mgaldura@hawkmail.hfcc.edu::732b9b09-a48d-4676-ac09-19f6929ae0aa" providerId="AD" clId="Web-{818A91EC-BDD2-95B0-5AA7-47A46B8D452A}" dt="2020-05-06T19:51:03.742" v="538"/>
        <pc:sldMkLst>
          <pc:docMk/>
          <pc:sldMk cId="3852802181" sldId="269"/>
        </pc:sldMkLst>
      </pc:sldChg>
      <pc:sldChg chg="del">
        <pc:chgData name="Mohamed Aldura" userId="S::mgaldura@hawkmail.hfcc.edu::732b9b09-a48d-4676-ac09-19f6929ae0aa" providerId="AD" clId="Web-{818A91EC-BDD2-95B0-5AA7-47A46B8D452A}" dt="2020-05-06T19:51:03.742" v="537"/>
        <pc:sldMkLst>
          <pc:docMk/>
          <pc:sldMk cId="2856903420" sldId="271"/>
        </pc:sldMkLst>
      </pc:sldChg>
      <pc:sldChg chg="del">
        <pc:chgData name="Mohamed Aldura" userId="S::mgaldura@hawkmail.hfcc.edu::732b9b09-a48d-4676-ac09-19f6929ae0aa" providerId="AD" clId="Web-{818A91EC-BDD2-95B0-5AA7-47A46B8D452A}" dt="2020-05-06T19:51:03.742" v="536"/>
        <pc:sldMkLst>
          <pc:docMk/>
          <pc:sldMk cId="1811861449" sldId="287"/>
        </pc:sldMkLst>
      </pc:sldChg>
      <pc:sldChg chg="addSp delSp modSp new">
        <pc:chgData name="Mohamed Aldura" userId="S::mgaldura@hawkmail.hfcc.edu::732b9b09-a48d-4676-ac09-19f6929ae0aa" providerId="AD" clId="Web-{818A91EC-BDD2-95B0-5AA7-47A46B8D452A}" dt="2020-05-06T20:15:41.705" v="751" actId="1076"/>
        <pc:sldMkLst>
          <pc:docMk/>
          <pc:sldMk cId="560399209" sldId="289"/>
        </pc:sldMkLst>
        <pc:spChg chg="mod">
          <ac:chgData name="Mohamed Aldura" userId="S::mgaldura@hawkmail.hfcc.edu::732b9b09-a48d-4676-ac09-19f6929ae0aa" providerId="AD" clId="Web-{818A91EC-BDD2-95B0-5AA7-47A46B8D452A}" dt="2020-05-06T19:26:49.529" v="91" actId="20577"/>
          <ac:spMkLst>
            <pc:docMk/>
            <pc:sldMk cId="560399209" sldId="289"/>
            <ac:spMk id="2" creationId="{CBC06673-C111-48DF-BB8B-8E89AF0D5136}"/>
          </ac:spMkLst>
        </pc:spChg>
        <pc:spChg chg="mod">
          <ac:chgData name="Mohamed Aldura" userId="S::mgaldura@hawkmail.hfcc.edu::732b9b09-a48d-4676-ac09-19f6929ae0aa" providerId="AD" clId="Web-{818A91EC-BDD2-95B0-5AA7-47A46B8D452A}" dt="2020-05-06T20:02:12.012" v="610" actId="1076"/>
          <ac:spMkLst>
            <pc:docMk/>
            <pc:sldMk cId="560399209" sldId="289"/>
            <ac:spMk id="3" creationId="{039B2F02-15C5-415B-89B7-1CCED2632B1E}"/>
          </ac:spMkLst>
        </pc:spChg>
        <pc:graphicFrameChg chg="add del mod modGraphic">
          <ac:chgData name="Mohamed Aldura" userId="S::mgaldura@hawkmail.hfcc.edu::732b9b09-a48d-4676-ac09-19f6929ae0aa" providerId="AD" clId="Web-{818A91EC-BDD2-95B0-5AA7-47A46B8D452A}" dt="2020-05-06T20:13:52.877" v="685"/>
          <ac:graphicFrameMkLst>
            <pc:docMk/>
            <pc:sldMk cId="560399209" sldId="289"/>
            <ac:graphicFrameMk id="18" creationId="{4525B390-1B01-4D99-93EB-0BF2E923FCB3}"/>
          </ac:graphicFrameMkLst>
        </pc:graphicFrameChg>
        <pc:graphicFrameChg chg="add mod modGraphic">
          <ac:chgData name="Mohamed Aldura" userId="S::mgaldura@hawkmail.hfcc.edu::732b9b09-a48d-4676-ac09-19f6929ae0aa" providerId="AD" clId="Web-{818A91EC-BDD2-95B0-5AA7-47A46B8D452A}" dt="2020-05-06T20:15:41.705" v="751" actId="1076"/>
          <ac:graphicFrameMkLst>
            <pc:docMk/>
            <pc:sldMk cId="560399209" sldId="289"/>
            <ac:graphicFrameMk id="353" creationId="{B179DB32-815A-49D5-B0B2-F6BBCAB002EC}"/>
          </ac:graphicFrameMkLst>
        </pc:graphicFrameChg>
        <pc:picChg chg="add del mod modCrop">
          <ac:chgData name="Mohamed Aldura" userId="S::mgaldura@hawkmail.hfcc.edu::732b9b09-a48d-4676-ac09-19f6929ae0aa" providerId="AD" clId="Web-{818A91EC-BDD2-95B0-5AA7-47A46B8D452A}" dt="2020-05-06T20:15:20.752" v="747"/>
          <ac:picMkLst>
            <pc:docMk/>
            <pc:sldMk cId="560399209" sldId="289"/>
            <ac:picMk id="4" creationId="{ED569D6F-B666-48CD-867C-9B632B67A727}"/>
          </ac:picMkLst>
        </pc:picChg>
        <pc:picChg chg="add del mod modCrop">
          <ac:chgData name="Mohamed Aldura" userId="S::mgaldura@hawkmail.hfcc.edu::732b9b09-a48d-4676-ac09-19f6929ae0aa" providerId="AD" clId="Web-{818A91EC-BDD2-95B0-5AA7-47A46B8D452A}" dt="2020-05-06T20:15:20.752" v="746"/>
          <ac:picMkLst>
            <pc:docMk/>
            <pc:sldMk cId="560399209" sldId="289"/>
            <ac:picMk id="6" creationId="{B07653C1-B473-4CB9-946E-4195686B7DBB}"/>
          </ac:picMkLst>
        </pc:picChg>
        <pc:picChg chg="add del mod modCrop">
          <ac:chgData name="Mohamed Aldura" userId="S::mgaldura@hawkmail.hfcc.edu::732b9b09-a48d-4676-ac09-19f6929ae0aa" providerId="AD" clId="Web-{818A91EC-BDD2-95B0-5AA7-47A46B8D452A}" dt="2020-05-06T20:15:20.752" v="745"/>
          <ac:picMkLst>
            <pc:docMk/>
            <pc:sldMk cId="560399209" sldId="289"/>
            <ac:picMk id="8" creationId="{2A99EAC3-37B4-4CD4-8969-B612487FEFF7}"/>
          </ac:picMkLst>
        </pc:picChg>
        <pc:picChg chg="add del mod modCrop">
          <ac:chgData name="Mohamed Aldura" userId="S::mgaldura@hawkmail.hfcc.edu::732b9b09-a48d-4676-ac09-19f6929ae0aa" providerId="AD" clId="Web-{818A91EC-BDD2-95B0-5AA7-47A46B8D452A}" dt="2020-05-06T20:15:20.752" v="744"/>
          <ac:picMkLst>
            <pc:docMk/>
            <pc:sldMk cId="560399209" sldId="289"/>
            <ac:picMk id="10" creationId="{5EA81181-FE7F-46D4-A0E7-75BA28F88311}"/>
          </ac:picMkLst>
        </pc:picChg>
        <pc:picChg chg="add del mod modCrop">
          <ac:chgData name="Mohamed Aldura" userId="S::mgaldura@hawkmail.hfcc.edu::732b9b09-a48d-4676-ac09-19f6929ae0aa" providerId="AD" clId="Web-{818A91EC-BDD2-95B0-5AA7-47A46B8D452A}" dt="2020-05-06T20:15:20.752" v="743"/>
          <ac:picMkLst>
            <pc:docMk/>
            <pc:sldMk cId="560399209" sldId="289"/>
            <ac:picMk id="12" creationId="{D84B0AA6-A8A4-4A65-9DFE-106A0570577A}"/>
          </ac:picMkLst>
        </pc:picChg>
        <pc:picChg chg="add del mod modCrop">
          <ac:chgData name="Mohamed Aldura" userId="S::mgaldura@hawkmail.hfcc.edu::732b9b09-a48d-4676-ac09-19f6929ae0aa" providerId="AD" clId="Web-{818A91EC-BDD2-95B0-5AA7-47A46B8D452A}" dt="2020-05-06T20:15:20.752" v="742"/>
          <ac:picMkLst>
            <pc:docMk/>
            <pc:sldMk cId="560399209" sldId="289"/>
            <ac:picMk id="14" creationId="{3ADDDC8C-C4D2-4618-8F2E-D555EC8AE2BE}"/>
          </ac:picMkLst>
        </pc:picChg>
        <pc:picChg chg="add del mod modCrop">
          <ac:chgData name="Mohamed Aldura" userId="S::mgaldura@hawkmail.hfcc.edu::732b9b09-a48d-4676-ac09-19f6929ae0aa" providerId="AD" clId="Web-{818A91EC-BDD2-95B0-5AA7-47A46B8D452A}" dt="2020-05-06T20:15:20.752" v="741"/>
          <ac:picMkLst>
            <pc:docMk/>
            <pc:sldMk cId="560399209" sldId="289"/>
            <ac:picMk id="16" creationId="{4EBFE27D-FEBA-463B-8C84-CB8C9E89B5AA}"/>
          </ac:picMkLst>
        </pc:picChg>
      </pc:sldChg>
      <pc:sldChg chg="new del">
        <pc:chgData name="Mohamed Aldura" userId="S::mgaldura@hawkmail.hfcc.edu::732b9b09-a48d-4676-ac09-19f6929ae0aa" providerId="AD" clId="Web-{818A91EC-BDD2-95B0-5AA7-47A46B8D452A}" dt="2020-05-06T19:25:44.216" v="56"/>
        <pc:sldMkLst>
          <pc:docMk/>
          <pc:sldMk cId="3657717888" sldId="289"/>
        </pc:sldMkLst>
      </pc:sldChg>
      <pc:sldChg chg="modSp new">
        <pc:chgData name="Mohamed Aldura" userId="S::mgaldura@hawkmail.hfcc.edu::732b9b09-a48d-4676-ac09-19f6929ae0aa" providerId="AD" clId="Web-{818A91EC-BDD2-95B0-5AA7-47A46B8D452A}" dt="2020-05-06T19:43:04.848" v="329" actId="20577"/>
        <pc:sldMkLst>
          <pc:docMk/>
          <pc:sldMk cId="1461812346" sldId="290"/>
        </pc:sldMkLst>
        <pc:spChg chg="mod">
          <ac:chgData name="Mohamed Aldura" userId="S::mgaldura@hawkmail.hfcc.edu::732b9b09-a48d-4676-ac09-19f6929ae0aa" providerId="AD" clId="Web-{818A91EC-BDD2-95B0-5AA7-47A46B8D452A}" dt="2020-05-06T19:40:26.925" v="174" actId="20577"/>
          <ac:spMkLst>
            <pc:docMk/>
            <pc:sldMk cId="1461812346" sldId="290"/>
            <ac:spMk id="2" creationId="{8A240116-C496-4E21-8191-60B196DC08C3}"/>
          </ac:spMkLst>
        </pc:spChg>
        <pc:spChg chg="mod">
          <ac:chgData name="Mohamed Aldura" userId="S::mgaldura@hawkmail.hfcc.edu::732b9b09-a48d-4676-ac09-19f6929ae0aa" providerId="AD" clId="Web-{818A91EC-BDD2-95B0-5AA7-47A46B8D452A}" dt="2020-05-06T19:43:04.848" v="329" actId="20577"/>
          <ac:spMkLst>
            <pc:docMk/>
            <pc:sldMk cId="1461812346" sldId="290"/>
            <ac:spMk id="3" creationId="{487C3CFD-197B-45A7-BDC1-76614984D986}"/>
          </ac:spMkLst>
        </pc:spChg>
      </pc:sldChg>
      <pc:sldChg chg="modSp new">
        <pc:chgData name="Mohamed Aldura" userId="S::mgaldura@hawkmail.hfcc.edu::732b9b09-a48d-4676-ac09-19f6929ae0aa" providerId="AD" clId="Web-{818A91EC-BDD2-95B0-5AA7-47A46B8D452A}" dt="2020-05-06T19:50:33.258" v="533" actId="20577"/>
        <pc:sldMkLst>
          <pc:docMk/>
          <pc:sldMk cId="2214870502" sldId="291"/>
        </pc:sldMkLst>
        <pc:spChg chg="mod">
          <ac:chgData name="Mohamed Aldura" userId="S::mgaldura@hawkmail.hfcc.edu::732b9b09-a48d-4676-ac09-19f6929ae0aa" providerId="AD" clId="Web-{818A91EC-BDD2-95B0-5AA7-47A46B8D452A}" dt="2020-05-06T19:45:49.428" v="338" actId="20577"/>
          <ac:spMkLst>
            <pc:docMk/>
            <pc:sldMk cId="2214870502" sldId="291"/>
            <ac:spMk id="2" creationId="{3CFED84E-40BD-4FD8-830F-9FF171885CB0}"/>
          </ac:spMkLst>
        </pc:spChg>
        <pc:spChg chg="mod">
          <ac:chgData name="Mohamed Aldura" userId="S::mgaldura@hawkmail.hfcc.edu::732b9b09-a48d-4676-ac09-19f6929ae0aa" providerId="AD" clId="Web-{818A91EC-BDD2-95B0-5AA7-47A46B8D452A}" dt="2020-05-06T19:50:33.258" v="533" actId="20577"/>
          <ac:spMkLst>
            <pc:docMk/>
            <pc:sldMk cId="2214870502" sldId="291"/>
            <ac:spMk id="3" creationId="{8E74A65D-13A2-4F74-B5D3-4AEAEC893F37}"/>
          </ac:spMkLst>
        </pc:spChg>
      </pc:sldChg>
      <pc:sldChg chg="addSp delSp modSp new">
        <pc:chgData name="Mohamed Aldura" userId="S::mgaldura@hawkmail.hfcc.edu::732b9b09-a48d-4676-ac09-19f6929ae0aa" providerId="AD" clId="Web-{818A91EC-BDD2-95B0-5AA7-47A46B8D452A}" dt="2020-05-06T20:28:42.179" v="1110" actId="1076"/>
        <pc:sldMkLst>
          <pc:docMk/>
          <pc:sldMk cId="24092667" sldId="292"/>
        </pc:sldMkLst>
        <pc:spChg chg="mod">
          <ac:chgData name="Mohamed Aldura" userId="S::mgaldura@hawkmail.hfcc.edu::732b9b09-a48d-4676-ac09-19f6929ae0aa" providerId="AD" clId="Web-{818A91EC-BDD2-95B0-5AA7-47A46B8D452A}" dt="2020-05-06T20:17:21.128" v="783" actId="20577"/>
          <ac:spMkLst>
            <pc:docMk/>
            <pc:sldMk cId="24092667" sldId="292"/>
            <ac:spMk id="2" creationId="{598C92AB-B53B-4A16-9A47-C240C0E6CED1}"/>
          </ac:spMkLst>
        </pc:spChg>
        <pc:spChg chg="add del">
          <ac:chgData name="Mohamed Aldura" userId="S::mgaldura@hawkmail.hfcc.edu::732b9b09-a48d-4676-ac09-19f6929ae0aa" providerId="AD" clId="Web-{818A91EC-BDD2-95B0-5AA7-47A46B8D452A}" dt="2020-05-06T20:18:32.503" v="790"/>
          <ac:spMkLst>
            <pc:docMk/>
            <pc:sldMk cId="24092667" sldId="292"/>
            <ac:spMk id="3" creationId="{0B20A984-1969-40D7-BBD3-65FEC999BE67}"/>
          </ac:spMkLst>
        </pc:spChg>
        <pc:graphicFrameChg chg="add del mod ord modGraphic">
          <ac:chgData name="Mohamed Aldura" userId="S::mgaldura@hawkmail.hfcc.edu::732b9b09-a48d-4676-ac09-19f6929ae0aa" providerId="AD" clId="Web-{818A91EC-BDD2-95B0-5AA7-47A46B8D452A}" dt="2020-05-06T20:17:36.831" v="787"/>
          <ac:graphicFrameMkLst>
            <pc:docMk/>
            <pc:sldMk cId="24092667" sldId="292"/>
            <ac:graphicFrameMk id="4" creationId="{DABF47EF-3AD4-4449-9D38-EF7E7AEAC91E}"/>
          </ac:graphicFrameMkLst>
        </pc:graphicFrameChg>
        <pc:graphicFrameChg chg="add del mod ord modGraphic">
          <ac:chgData name="Mohamed Aldura" userId="S::mgaldura@hawkmail.hfcc.edu::732b9b09-a48d-4676-ac09-19f6929ae0aa" providerId="AD" clId="Web-{818A91EC-BDD2-95B0-5AA7-47A46B8D452A}" dt="2020-05-06T20:18:06.503" v="789"/>
          <ac:graphicFrameMkLst>
            <pc:docMk/>
            <pc:sldMk cId="24092667" sldId="292"/>
            <ac:graphicFrameMk id="12" creationId="{41B43B94-8FF6-46FD-B8B8-53A9F2A759E5}"/>
          </ac:graphicFrameMkLst>
        </pc:graphicFrameChg>
        <pc:graphicFrameChg chg="add mod ord modGraphic">
          <ac:chgData name="Mohamed Aldura" userId="S::mgaldura@hawkmail.hfcc.edu::732b9b09-a48d-4676-ac09-19f6929ae0aa" providerId="AD" clId="Web-{818A91EC-BDD2-95B0-5AA7-47A46B8D452A}" dt="2020-05-06T20:28:42.179" v="1110" actId="1076"/>
          <ac:graphicFrameMkLst>
            <pc:docMk/>
            <pc:sldMk cId="24092667" sldId="292"/>
            <ac:graphicFrameMk id="24" creationId="{F122529A-5BFE-4272-84FA-9D0E2755B755}"/>
          </ac:graphicFrameMkLst>
        </pc:graphicFrameChg>
      </pc:sldChg>
    </pc:docChg>
  </pc:docChgLst>
  <pc:docChgLst>
    <pc:chgData name="Fouad Aoude" userId="S::fmaoude@hawkmail.hfcc.edu::85997782-86a2-4189-bf47-ffaab803ca65" providerId="AD" clId="Web-{5F384064-EE8B-E188-1F6D-7D3176218679}"/>
    <pc:docChg chg="addSld modSld">
      <pc:chgData name="Fouad Aoude" userId="S::fmaoude@hawkmail.hfcc.edu::85997782-86a2-4189-bf47-ffaab803ca65" providerId="AD" clId="Web-{5F384064-EE8B-E188-1F6D-7D3176218679}" dt="2020-05-10T20:58:47.694" v="48" actId="1076"/>
      <pc:docMkLst>
        <pc:docMk/>
      </pc:docMkLst>
      <pc:sldChg chg="addSp delSp modSp new">
        <pc:chgData name="Fouad Aoude" userId="S::fmaoude@hawkmail.hfcc.edu::85997782-86a2-4189-bf47-ffaab803ca65" providerId="AD" clId="Web-{5F384064-EE8B-E188-1F6D-7D3176218679}" dt="2020-05-10T20:58:47.694" v="48" actId="1076"/>
        <pc:sldMkLst>
          <pc:docMk/>
          <pc:sldMk cId="2870719866" sldId="305"/>
        </pc:sldMkLst>
        <pc:spChg chg="mod">
          <ac:chgData name="Fouad Aoude" userId="S::fmaoude@hawkmail.hfcc.edu::85997782-86a2-4189-bf47-ffaab803ca65" providerId="AD" clId="Web-{5F384064-EE8B-E188-1F6D-7D3176218679}" dt="2020-05-10T20:50:53.645" v="17" actId="20577"/>
          <ac:spMkLst>
            <pc:docMk/>
            <pc:sldMk cId="2870719866" sldId="305"/>
            <ac:spMk id="2" creationId="{8D7FE934-2DED-49D9-ADE5-F3749AAB5359}"/>
          </ac:spMkLst>
        </pc:spChg>
        <pc:spChg chg="del">
          <ac:chgData name="Fouad Aoude" userId="S::fmaoude@hawkmail.hfcc.edu::85997782-86a2-4189-bf47-ffaab803ca65" providerId="AD" clId="Web-{5F384064-EE8B-E188-1F6D-7D3176218679}" dt="2020-05-10T20:56:15.803" v="30"/>
          <ac:spMkLst>
            <pc:docMk/>
            <pc:sldMk cId="2870719866" sldId="305"/>
            <ac:spMk id="3" creationId="{6B4408A8-7D4E-40A1-A1D5-9337FDA08750}"/>
          </ac:spMkLst>
        </pc:spChg>
        <pc:spChg chg="del">
          <ac:chgData name="Fouad Aoude" userId="S::fmaoude@hawkmail.hfcc.edu::85997782-86a2-4189-bf47-ffaab803ca65" providerId="AD" clId="Web-{5F384064-EE8B-E188-1F6D-7D3176218679}" dt="2020-05-10T20:53:28.615" v="20"/>
          <ac:spMkLst>
            <pc:docMk/>
            <pc:sldMk cId="2870719866" sldId="305"/>
            <ac:spMk id="4" creationId="{DEBE1E54-6C9E-4C67-A679-F2C8D6D56525}"/>
          </ac:spMkLst>
        </pc:spChg>
        <pc:picChg chg="add mod ord modCrop">
          <ac:chgData name="Fouad Aoude" userId="S::fmaoude@hawkmail.hfcc.edu::85997782-86a2-4189-bf47-ffaab803ca65" providerId="AD" clId="Web-{5F384064-EE8B-E188-1F6D-7D3176218679}" dt="2020-05-10T20:57:41.756" v="47" actId="1076"/>
          <ac:picMkLst>
            <pc:docMk/>
            <pc:sldMk cId="2870719866" sldId="305"/>
            <ac:picMk id="5" creationId="{1FD8F820-895A-4CBF-9AA8-F72EC4EA35EB}"/>
          </ac:picMkLst>
        </pc:picChg>
        <pc:picChg chg="add mod ord modCrop">
          <ac:chgData name="Fouad Aoude" userId="S::fmaoude@hawkmail.hfcc.edu::85997782-86a2-4189-bf47-ffaab803ca65" providerId="AD" clId="Web-{5F384064-EE8B-E188-1F6D-7D3176218679}" dt="2020-05-10T20:58:47.694" v="48" actId="1076"/>
          <ac:picMkLst>
            <pc:docMk/>
            <pc:sldMk cId="2870719866" sldId="305"/>
            <ac:picMk id="7" creationId="{5BC13EA5-3D59-4D23-B180-1F6AEAEB350F}"/>
          </ac:picMkLst>
        </pc:picChg>
      </pc:sldChg>
    </pc:docChg>
  </pc:docChgLst>
  <pc:docChgLst>
    <pc:chgData name="Emad Abdulaziz" userId="S::ehabdulaziz@hawkmail.hfcc.edu::8ff651d6-089c-4ad3-bf49-9e4b1b50bc9f" providerId="AD" clId="Web-{246698EC-20E8-2A0B-79C0-4A610A764E0F}"/>
    <pc:docChg chg="modSld">
      <pc:chgData name="Emad Abdulaziz" userId="S::ehabdulaziz@hawkmail.hfcc.edu::8ff651d6-089c-4ad3-bf49-9e4b1b50bc9f" providerId="AD" clId="Web-{246698EC-20E8-2A0B-79C0-4A610A764E0F}" dt="2020-05-05T17:59:49.769" v="69" actId="20577"/>
      <pc:docMkLst>
        <pc:docMk/>
      </pc:docMkLst>
      <pc:sldChg chg="addSp delSp modSp">
        <pc:chgData name="Emad Abdulaziz" userId="S::ehabdulaziz@hawkmail.hfcc.edu::8ff651d6-089c-4ad3-bf49-9e4b1b50bc9f" providerId="AD" clId="Web-{246698EC-20E8-2A0B-79C0-4A610A764E0F}" dt="2020-05-05T17:59:48.863" v="68" actId="20577"/>
        <pc:sldMkLst>
          <pc:docMk/>
          <pc:sldMk cId="109857222" sldId="256"/>
        </pc:sldMkLst>
        <pc:spChg chg="add mod">
          <ac:chgData name="Emad Abdulaziz" userId="S::ehabdulaziz@hawkmail.hfcc.edu::8ff651d6-089c-4ad3-bf49-9e4b1b50bc9f" providerId="AD" clId="Web-{246698EC-20E8-2A0B-79C0-4A610A764E0F}" dt="2020-05-05T17:59:48.863" v="68" actId="20577"/>
          <ac:spMkLst>
            <pc:docMk/>
            <pc:sldMk cId="109857222" sldId="256"/>
            <ac:spMk id="4" creationId="{002DC984-32F0-4A7E-B1BA-C2F23AADC704}"/>
          </ac:spMkLst>
        </pc:spChg>
        <pc:spChg chg="add del">
          <ac:chgData name="Emad Abdulaziz" userId="S::ehabdulaziz@hawkmail.hfcc.edu::8ff651d6-089c-4ad3-bf49-9e4b1b50bc9f" providerId="AD" clId="Web-{246698EC-20E8-2A0B-79C0-4A610A764E0F}" dt="2020-05-05T17:58:37.394" v="5"/>
          <ac:spMkLst>
            <pc:docMk/>
            <pc:sldMk cId="109857222" sldId="256"/>
            <ac:spMk id="5" creationId="{347482C1-AA7D-41BB-A852-BF2B3BA47969}"/>
          </ac:spMkLst>
        </pc:spChg>
        <pc:spChg chg="add del mod">
          <ac:chgData name="Emad Abdulaziz" userId="S::ehabdulaziz@hawkmail.hfcc.edu::8ff651d6-089c-4ad3-bf49-9e4b1b50bc9f" providerId="AD" clId="Web-{246698EC-20E8-2A0B-79C0-4A610A764E0F}" dt="2020-05-05T17:58:42.800" v="15"/>
          <ac:spMkLst>
            <pc:docMk/>
            <pc:sldMk cId="109857222" sldId="256"/>
            <ac:spMk id="6" creationId="{B98393AE-4673-4A91-90BE-D78C62047C65}"/>
          </ac:spMkLst>
        </pc:spChg>
        <pc:spChg chg="add del">
          <ac:chgData name="Emad Abdulaziz" userId="S::ehabdulaziz@hawkmail.hfcc.edu::8ff651d6-089c-4ad3-bf49-9e4b1b50bc9f" providerId="AD" clId="Web-{246698EC-20E8-2A0B-79C0-4A610A764E0F}" dt="2020-05-05T17:58:40.519" v="11"/>
          <ac:spMkLst>
            <pc:docMk/>
            <pc:sldMk cId="109857222" sldId="256"/>
            <ac:spMk id="7" creationId="{38E12D40-5CF4-44A6-BCCA-EEFCD5CDB555}"/>
          </ac:spMkLst>
        </pc:spChg>
        <pc:spChg chg="add del">
          <ac:chgData name="Emad Abdulaziz" userId="S::ehabdulaziz@hawkmail.hfcc.edu::8ff651d6-089c-4ad3-bf49-9e4b1b50bc9f" providerId="AD" clId="Web-{246698EC-20E8-2A0B-79C0-4A610A764E0F}" dt="2020-05-05T17:58:39.645" v="10"/>
          <ac:spMkLst>
            <pc:docMk/>
            <pc:sldMk cId="109857222" sldId="256"/>
            <ac:spMk id="8" creationId="{F78BA879-D3AF-4C8D-95F9-2E615FADCD09}"/>
          </ac:spMkLst>
        </pc:spChg>
      </pc:sldChg>
    </pc:docChg>
  </pc:docChgLst>
  <pc:docChgLst>
    <pc:chgData name="Ali Hazime" userId="S::ahhazime1@hawkmail.hfcc.edu::492643c1-afc3-4063-93c4-d8b18e476863" providerId="AD" clId="Web-{93C775BF-4929-D0FF-9936-C04B48D3537C}"/>
    <pc:docChg chg="modSld">
      <pc:chgData name="Ali Hazime" userId="S::ahhazime1@hawkmail.hfcc.edu::492643c1-afc3-4063-93c4-d8b18e476863" providerId="AD" clId="Web-{93C775BF-4929-D0FF-9936-C04B48D3537C}" dt="2020-05-10T23:11:00.066" v="42" actId="20577"/>
      <pc:docMkLst>
        <pc:docMk/>
      </pc:docMkLst>
      <pc:sldChg chg="modSp">
        <pc:chgData name="Ali Hazime" userId="S::ahhazime1@hawkmail.hfcc.edu::492643c1-afc3-4063-93c4-d8b18e476863" providerId="AD" clId="Web-{93C775BF-4929-D0FF-9936-C04B48D3537C}" dt="2020-05-10T23:11:00.066" v="42" actId="20577"/>
        <pc:sldMkLst>
          <pc:docMk/>
          <pc:sldMk cId="1029078917" sldId="297"/>
        </pc:sldMkLst>
        <pc:spChg chg="mod">
          <ac:chgData name="Ali Hazime" userId="S::ahhazime1@hawkmail.hfcc.edu::492643c1-afc3-4063-93c4-d8b18e476863" providerId="AD" clId="Web-{93C775BF-4929-D0FF-9936-C04B48D3537C}" dt="2020-05-10T23:11:00.066" v="42" actId="20577"/>
          <ac:spMkLst>
            <pc:docMk/>
            <pc:sldMk cId="1029078917" sldId="297"/>
            <ac:spMk id="3" creationId="{260BD077-DF4D-40F5-A93B-8F038700D284}"/>
          </ac:spMkLst>
        </pc:spChg>
      </pc:sldChg>
    </pc:docChg>
  </pc:docChgLst>
  <pc:docChgLst>
    <pc:chgData name="Brian Simmons" userId="S::bpsimmons@hawkmail.hfcc.edu::d44e18bf-6ced-42d0-8c77-148185a5a86e" providerId="AD" clId="Web-{E85BE9DE-1B37-24EC-1888-7CD9FAD1F1BE}"/>
    <pc:docChg chg="modSld">
      <pc:chgData name="Brian Simmons" userId="S::bpsimmons@hawkmail.hfcc.edu::d44e18bf-6ced-42d0-8c77-148185a5a86e" providerId="AD" clId="Web-{E85BE9DE-1B37-24EC-1888-7CD9FAD1F1BE}" dt="2020-05-11T00:17:32.043" v="28" actId="20577"/>
      <pc:docMkLst>
        <pc:docMk/>
      </pc:docMkLst>
      <pc:sldChg chg="modSp">
        <pc:chgData name="Brian Simmons" userId="S::bpsimmons@hawkmail.hfcc.edu::d44e18bf-6ced-42d0-8c77-148185a5a86e" providerId="AD" clId="Web-{E85BE9DE-1B37-24EC-1888-7CD9FAD1F1BE}" dt="2020-05-11T00:17:32.043" v="28" actId="20577"/>
        <pc:sldMkLst>
          <pc:docMk/>
          <pc:sldMk cId="2214870502" sldId="291"/>
        </pc:sldMkLst>
        <pc:graphicFrameChg chg="modGraphic">
          <ac:chgData name="Brian Simmons" userId="S::bpsimmons@hawkmail.hfcc.edu::d44e18bf-6ced-42d0-8c77-148185a5a86e" providerId="AD" clId="Web-{E85BE9DE-1B37-24EC-1888-7CD9FAD1F1BE}" dt="2020-05-11T00:17:32.043" v="28" actId="20577"/>
          <ac:graphicFrameMkLst>
            <pc:docMk/>
            <pc:sldMk cId="2214870502" sldId="291"/>
            <ac:graphicFrameMk id="4" creationId="{2142A5CC-DB59-4BBB-A86B-545AC0478E98}"/>
          </ac:graphicFrameMkLst>
        </pc:graphicFrameChg>
      </pc:sldChg>
    </pc:docChg>
  </pc:docChgLst>
  <pc:docChgLst>
    <pc:chgData name="Ali El-Ali" userId="S::anel-ali@hawkmail.hfcc.edu::6a68c1a3-568a-42b0-9e64-17c58badcf61" providerId="AD" clId="Web-{4171A41B-A22D-2A98-65C4-D1B89DA1109F}"/>
    <pc:docChg chg="addSld delSld modSld">
      <pc:chgData name="Ali El-Ali" userId="S::anel-ali@hawkmail.hfcc.edu::6a68c1a3-568a-42b0-9e64-17c58badcf61" providerId="AD" clId="Web-{4171A41B-A22D-2A98-65C4-D1B89DA1109F}" dt="2020-05-10T22:40:54.172" v="176" actId="14100"/>
      <pc:docMkLst>
        <pc:docMk/>
      </pc:docMkLst>
      <pc:sldChg chg="modSp">
        <pc:chgData name="Ali El-Ali" userId="S::anel-ali@hawkmail.hfcc.edu::6a68c1a3-568a-42b0-9e64-17c58badcf61" providerId="AD" clId="Web-{4171A41B-A22D-2A98-65C4-D1B89DA1109F}" dt="2020-05-10T22:40:14.984" v="172" actId="20577"/>
        <pc:sldMkLst>
          <pc:docMk/>
          <pc:sldMk cId="2738585790" sldId="273"/>
        </pc:sldMkLst>
        <pc:spChg chg="mod">
          <ac:chgData name="Ali El-Ali" userId="S::anel-ali@hawkmail.hfcc.edu::6a68c1a3-568a-42b0-9e64-17c58badcf61" providerId="AD" clId="Web-{4171A41B-A22D-2A98-65C4-D1B89DA1109F}" dt="2020-05-10T22:40:14.984" v="172" actId="20577"/>
          <ac:spMkLst>
            <pc:docMk/>
            <pc:sldMk cId="2738585790" sldId="273"/>
            <ac:spMk id="209" creationId="{3875D144-AE9D-48F5-9259-F55FCEA68160}"/>
          </ac:spMkLst>
        </pc:spChg>
        <pc:spChg chg="mod">
          <ac:chgData name="Ali El-Ali" userId="S::anel-ali@hawkmail.hfcc.edu::6a68c1a3-568a-42b0-9e64-17c58badcf61" providerId="AD" clId="Web-{4171A41B-A22D-2A98-65C4-D1B89DA1109F}" dt="2020-05-10T20:43:30.860" v="31" actId="20577"/>
          <ac:spMkLst>
            <pc:docMk/>
            <pc:sldMk cId="2738585790" sldId="273"/>
            <ac:spMk id="224" creationId="{04A36F05-15B9-4D3E-A147-C0D504E84770}"/>
          </ac:spMkLst>
        </pc:spChg>
        <pc:spChg chg="mod">
          <ac:chgData name="Ali El-Ali" userId="S::anel-ali@hawkmail.hfcc.edu::6a68c1a3-568a-42b0-9e64-17c58badcf61" providerId="AD" clId="Web-{4171A41B-A22D-2A98-65C4-D1B89DA1109F}" dt="2020-05-10T20:43:20.907" v="25" actId="20577"/>
          <ac:spMkLst>
            <pc:docMk/>
            <pc:sldMk cId="2738585790" sldId="273"/>
            <ac:spMk id="1996" creationId="{5D7EBEA1-9FB7-4094-802C-DB90E5607722}"/>
          </ac:spMkLst>
        </pc:spChg>
      </pc:sldChg>
      <pc:sldChg chg="add del">
        <pc:chgData name="Ali El-Ali" userId="S::anel-ali@hawkmail.hfcc.edu::6a68c1a3-568a-42b0-9e64-17c58badcf61" providerId="AD" clId="Web-{4171A41B-A22D-2A98-65C4-D1B89DA1109F}" dt="2020-05-10T20:58:51.709" v="44"/>
        <pc:sldMkLst>
          <pc:docMk/>
          <pc:sldMk cId="3477648612" sldId="277"/>
        </pc:sldMkLst>
      </pc:sldChg>
      <pc:sldChg chg="delSp modSp">
        <pc:chgData name="Ali El-Ali" userId="S::anel-ali@hawkmail.hfcc.edu::6a68c1a3-568a-42b0-9e64-17c58badcf61" providerId="AD" clId="Web-{4171A41B-A22D-2A98-65C4-D1B89DA1109F}" dt="2020-05-10T22:40:54.172" v="176" actId="14100"/>
        <pc:sldMkLst>
          <pc:docMk/>
          <pc:sldMk cId="991906617" sldId="295"/>
        </pc:sldMkLst>
        <pc:spChg chg="mod">
          <ac:chgData name="Ali El-Ali" userId="S::anel-ali@hawkmail.hfcc.edu::6a68c1a3-568a-42b0-9e64-17c58badcf61" providerId="AD" clId="Web-{4171A41B-A22D-2A98-65C4-D1B89DA1109F}" dt="2020-05-10T22:40:43.969" v="175" actId="1076"/>
          <ac:spMkLst>
            <pc:docMk/>
            <pc:sldMk cId="991906617" sldId="295"/>
            <ac:spMk id="2" creationId="{996A2B79-FB2F-48AD-AFAC-46D868973D92}"/>
          </ac:spMkLst>
        </pc:spChg>
        <pc:spChg chg="del mod">
          <ac:chgData name="Ali El-Ali" userId="S::anel-ali@hawkmail.hfcc.edu::6a68c1a3-568a-42b0-9e64-17c58badcf61" providerId="AD" clId="Web-{4171A41B-A22D-2A98-65C4-D1B89DA1109F}" dt="2020-05-10T21:09:34.385" v="50"/>
          <ac:spMkLst>
            <pc:docMk/>
            <pc:sldMk cId="991906617" sldId="295"/>
            <ac:spMk id="3" creationId="{32AFDFC8-80D0-4E11-AC10-DD3B1501F37D}"/>
          </ac:spMkLst>
        </pc:spChg>
        <pc:spChg chg="del mod">
          <ac:chgData name="Ali El-Ali" userId="S::anel-ali@hawkmail.hfcc.edu::6a68c1a3-568a-42b0-9e64-17c58badcf61" providerId="AD" clId="Web-{4171A41B-A22D-2A98-65C4-D1B89DA1109F}" dt="2020-05-10T21:09:27.947" v="48"/>
          <ac:spMkLst>
            <pc:docMk/>
            <pc:sldMk cId="991906617" sldId="295"/>
            <ac:spMk id="4" creationId="{6ADCE90B-38D4-453E-B102-9C3243061B18}"/>
          </ac:spMkLst>
        </pc:spChg>
        <pc:spChg chg="del mod">
          <ac:chgData name="Ali El-Ali" userId="S::anel-ali@hawkmail.hfcc.edu::6a68c1a3-568a-42b0-9e64-17c58badcf61" providerId="AD" clId="Web-{4171A41B-A22D-2A98-65C4-D1B89DA1109F}" dt="2020-05-10T21:10:23.322" v="60"/>
          <ac:spMkLst>
            <pc:docMk/>
            <pc:sldMk cId="991906617" sldId="295"/>
            <ac:spMk id="12" creationId="{7EE0C08D-2D02-4353-89E1-36AB2EF00495}"/>
          </ac:spMkLst>
        </pc:spChg>
        <pc:spChg chg="del mod">
          <ac:chgData name="Ali El-Ali" userId="S::anel-ali@hawkmail.hfcc.edu::6a68c1a3-568a-42b0-9e64-17c58badcf61" providerId="AD" clId="Web-{4171A41B-A22D-2A98-65C4-D1B89DA1109F}" dt="2020-05-10T21:10:10.932" v="59"/>
          <ac:spMkLst>
            <pc:docMk/>
            <pc:sldMk cId="991906617" sldId="295"/>
            <ac:spMk id="13" creationId="{600D600F-CCD1-4A18-8384-45F6AC6C9994}"/>
          </ac:spMkLst>
        </pc:spChg>
        <pc:spChg chg="mod">
          <ac:chgData name="Ali El-Ali" userId="S::anel-ali@hawkmail.hfcc.edu::6a68c1a3-568a-42b0-9e64-17c58badcf61" providerId="AD" clId="Web-{4171A41B-A22D-2A98-65C4-D1B89DA1109F}" dt="2020-05-10T22:39:40.217" v="171" actId="1076"/>
          <ac:spMkLst>
            <pc:docMk/>
            <pc:sldMk cId="991906617" sldId="295"/>
            <ac:spMk id="14" creationId="{E11D1419-4CCC-4FD5-B951-00F40A04CF6D}"/>
          </ac:spMkLst>
        </pc:spChg>
        <pc:spChg chg="del">
          <ac:chgData name="Ali El-Ali" userId="S::anel-ali@hawkmail.hfcc.edu::6a68c1a3-568a-42b0-9e64-17c58badcf61" providerId="AD" clId="Web-{4171A41B-A22D-2A98-65C4-D1B89DA1109F}" dt="2020-05-10T20:39:51.546" v="2"/>
          <ac:spMkLst>
            <pc:docMk/>
            <pc:sldMk cId="991906617" sldId="295"/>
            <ac:spMk id="17" creationId="{312C5F9E-D2C8-4676-9BAB-6F06F4DC5716}"/>
          </ac:spMkLst>
        </pc:spChg>
        <pc:picChg chg="mod">
          <ac:chgData name="Ali El-Ali" userId="S::anel-ali@hawkmail.hfcc.edu::6a68c1a3-568a-42b0-9e64-17c58badcf61" providerId="AD" clId="Web-{4171A41B-A22D-2A98-65C4-D1B89DA1109F}" dt="2020-05-10T22:40:54.172" v="176" actId="14100"/>
          <ac:picMkLst>
            <pc:docMk/>
            <pc:sldMk cId="991906617" sldId="295"/>
            <ac:picMk id="5" creationId="{B80C86CC-DFFA-4FD2-ADA4-169C6A369423}"/>
          </ac:picMkLst>
        </pc:picChg>
        <pc:picChg chg="del mod">
          <ac:chgData name="Ali El-Ali" userId="S::anel-ali@hawkmail.hfcc.edu::6a68c1a3-568a-42b0-9e64-17c58badcf61" providerId="AD" clId="Web-{4171A41B-A22D-2A98-65C4-D1B89DA1109F}" dt="2020-05-10T20:39:39.140" v="1"/>
          <ac:picMkLst>
            <pc:docMk/>
            <pc:sldMk cId="991906617" sldId="295"/>
            <ac:picMk id="15" creationId="{0C74E74D-0CAB-456B-9233-E7861DA8189F}"/>
          </ac:picMkLst>
        </pc:picChg>
      </pc:sldChg>
      <pc:sldChg chg="modSp">
        <pc:chgData name="Ali El-Ali" userId="S::anel-ali@hawkmail.hfcc.edu::6a68c1a3-568a-42b0-9e64-17c58badcf61" providerId="AD" clId="Web-{4171A41B-A22D-2A98-65C4-D1B89DA1109F}" dt="2020-05-10T20:40:41.843" v="10" actId="1076"/>
        <pc:sldMkLst>
          <pc:docMk/>
          <pc:sldMk cId="3105382781" sldId="304"/>
        </pc:sldMkLst>
        <pc:picChg chg="mod">
          <ac:chgData name="Ali El-Ali" userId="S::anel-ali@hawkmail.hfcc.edu::6a68c1a3-568a-42b0-9e64-17c58badcf61" providerId="AD" clId="Web-{4171A41B-A22D-2A98-65C4-D1B89DA1109F}" dt="2020-05-10T20:40:41.843" v="10" actId="1076"/>
          <ac:picMkLst>
            <pc:docMk/>
            <pc:sldMk cId="3105382781" sldId="304"/>
            <ac:picMk id="2" creationId="{41A54877-88DF-490E-80A4-7274FED422E3}"/>
          </ac:picMkLst>
        </pc:picChg>
      </pc:sldChg>
    </pc:docChg>
  </pc:docChgLst>
  <pc:docChgLst>
    <pc:chgData name="Mohamed Aldura" userId="S::mgaldura@hawkmail.hfcc.edu::732b9b09-a48d-4676-ac09-19f6929ae0aa" providerId="AD" clId="Web-{5421C432-F455-601A-1308-17507B4782AC}"/>
    <pc:docChg chg="modSld">
      <pc:chgData name="Mohamed Aldura" userId="S::mgaldura@hawkmail.hfcc.edu::732b9b09-a48d-4676-ac09-19f6929ae0aa" providerId="AD" clId="Web-{5421C432-F455-601A-1308-17507B4782AC}" dt="2020-05-11T22:27:56.843" v="25" actId="1076"/>
      <pc:docMkLst>
        <pc:docMk/>
      </pc:docMkLst>
      <pc:sldChg chg="modSp">
        <pc:chgData name="Mohamed Aldura" userId="S::mgaldura@hawkmail.hfcc.edu::732b9b09-a48d-4676-ac09-19f6929ae0aa" providerId="AD" clId="Web-{5421C432-F455-601A-1308-17507B4782AC}" dt="2020-05-11T22:25:43.307" v="21" actId="1076"/>
        <pc:sldMkLst>
          <pc:docMk/>
          <pc:sldMk cId="3697127092" sldId="257"/>
        </pc:sldMkLst>
        <pc:picChg chg="mod">
          <ac:chgData name="Mohamed Aldura" userId="S::mgaldura@hawkmail.hfcc.edu::732b9b09-a48d-4676-ac09-19f6929ae0aa" providerId="AD" clId="Web-{5421C432-F455-601A-1308-17507B4782AC}" dt="2020-05-11T22:25:43.307" v="21" actId="1076"/>
          <ac:picMkLst>
            <pc:docMk/>
            <pc:sldMk cId="3697127092" sldId="257"/>
            <ac:picMk id="10" creationId="{4CB6D1E3-4BC0-4993-AC57-14FABDEE8B2B}"/>
          </ac:picMkLst>
        </pc:picChg>
      </pc:sldChg>
      <pc:sldChg chg="addSp modSp">
        <pc:chgData name="Mohamed Aldura" userId="S::mgaldura@hawkmail.hfcc.edu::732b9b09-a48d-4676-ac09-19f6929ae0aa" providerId="AD" clId="Web-{5421C432-F455-601A-1308-17507B4782AC}" dt="2020-05-11T22:27:56.843" v="25" actId="1076"/>
        <pc:sldMkLst>
          <pc:docMk/>
          <pc:sldMk cId="987939326" sldId="266"/>
        </pc:sldMkLst>
        <pc:spChg chg="mod">
          <ac:chgData name="Mohamed Aldura" userId="S::mgaldura@hawkmail.hfcc.edu::732b9b09-a48d-4676-ac09-19f6929ae0aa" providerId="AD" clId="Web-{5421C432-F455-601A-1308-17507B4782AC}" dt="2020-05-11T22:25:07.619" v="17" actId="1076"/>
          <ac:spMkLst>
            <pc:docMk/>
            <pc:sldMk cId="987939326" sldId="266"/>
            <ac:spMk id="2" creationId="{6C4F067D-E8C4-4E8A-AC5C-DCBCAA706F74}"/>
          </ac:spMkLst>
        </pc:spChg>
        <pc:spChg chg="mod">
          <ac:chgData name="Mohamed Aldura" userId="S::mgaldura@hawkmail.hfcc.edu::732b9b09-a48d-4676-ac09-19f6929ae0aa" providerId="AD" clId="Web-{5421C432-F455-601A-1308-17507B4782AC}" dt="2020-05-11T22:25:11.462" v="18" actId="1076"/>
          <ac:spMkLst>
            <pc:docMk/>
            <pc:sldMk cId="987939326" sldId="266"/>
            <ac:spMk id="3" creationId="{768AAA90-9832-426E-BB28-128F9C7D2FF6}"/>
          </ac:spMkLst>
        </pc:spChg>
        <pc:spChg chg="add mod">
          <ac:chgData name="Mohamed Aldura" userId="S::mgaldura@hawkmail.hfcc.edu::732b9b09-a48d-4676-ac09-19f6929ae0aa" providerId="AD" clId="Web-{5421C432-F455-601A-1308-17507B4782AC}" dt="2020-05-11T22:27:56.843" v="25" actId="1076"/>
          <ac:spMkLst>
            <pc:docMk/>
            <pc:sldMk cId="987939326" sldId="266"/>
            <ac:spMk id="8" creationId="{E8AB6817-7947-496A-B8A5-7EF18B1E5116}"/>
          </ac:spMkLst>
        </pc:spChg>
      </pc:sldChg>
      <pc:sldChg chg="mod setBg">
        <pc:chgData name="Mohamed Aldura" userId="S::mgaldura@hawkmail.hfcc.edu::732b9b09-a48d-4676-ac09-19f6929ae0aa" providerId="AD" clId="Web-{5421C432-F455-601A-1308-17507B4782AC}" dt="2020-05-11T22:17:37.072" v="9"/>
        <pc:sldMkLst>
          <pc:docMk/>
          <pc:sldMk cId="4045199795" sldId="267"/>
        </pc:sldMkLst>
      </pc:sldChg>
      <pc:sldChg chg="mod setBg">
        <pc:chgData name="Mohamed Aldura" userId="S::mgaldura@hawkmail.hfcc.edu::732b9b09-a48d-4676-ac09-19f6929ae0aa" providerId="AD" clId="Web-{5421C432-F455-601A-1308-17507B4782AC}" dt="2020-05-11T22:17:46.775" v="11"/>
        <pc:sldMkLst>
          <pc:docMk/>
          <pc:sldMk cId="24092667" sldId="292"/>
        </pc:sldMkLst>
      </pc:sldChg>
      <pc:sldChg chg="mod setBg">
        <pc:chgData name="Mohamed Aldura" userId="S::mgaldura@hawkmail.hfcc.edu::732b9b09-a48d-4676-ac09-19f6929ae0aa" providerId="AD" clId="Web-{5421C432-F455-601A-1308-17507B4782AC}" dt="2020-05-11T22:18:24.901" v="15"/>
        <pc:sldMkLst>
          <pc:docMk/>
          <pc:sldMk cId="2964002432" sldId="299"/>
        </pc:sldMkLst>
      </pc:sldChg>
      <pc:sldChg chg="mod setBg">
        <pc:chgData name="Mohamed Aldura" userId="S::mgaldura@hawkmail.hfcc.edu::732b9b09-a48d-4676-ac09-19f6929ae0aa" providerId="AD" clId="Web-{5421C432-F455-601A-1308-17507B4782AC}" dt="2020-05-11T22:17:42.697" v="10"/>
        <pc:sldMkLst>
          <pc:docMk/>
          <pc:sldMk cId="1470063478" sldId="301"/>
        </pc:sldMkLst>
      </pc:sldChg>
      <pc:sldChg chg="mod setBg">
        <pc:chgData name="Mohamed Aldura" userId="S::mgaldura@hawkmail.hfcc.edu::732b9b09-a48d-4676-ac09-19f6929ae0aa" providerId="AD" clId="Web-{5421C432-F455-601A-1308-17507B4782AC}" dt="2020-05-11T22:18:00.479" v="12"/>
        <pc:sldMkLst>
          <pc:docMk/>
          <pc:sldMk cId="1814999931" sldId="306"/>
        </pc:sldMkLst>
      </pc:sldChg>
      <pc:sldChg chg="mod setBg">
        <pc:chgData name="Mohamed Aldura" userId="S::mgaldura@hawkmail.hfcc.edu::732b9b09-a48d-4676-ac09-19f6929ae0aa" providerId="AD" clId="Web-{5421C432-F455-601A-1308-17507B4782AC}" dt="2020-05-11T22:18:05.260" v="13"/>
        <pc:sldMkLst>
          <pc:docMk/>
          <pc:sldMk cId="286961127" sldId="307"/>
        </pc:sldMkLst>
      </pc:sldChg>
      <pc:sldChg chg="mod setBg">
        <pc:chgData name="Mohamed Aldura" userId="S::mgaldura@hawkmail.hfcc.edu::732b9b09-a48d-4676-ac09-19f6929ae0aa" providerId="AD" clId="Web-{5421C432-F455-601A-1308-17507B4782AC}" dt="2020-05-11T22:18:33.089" v="16"/>
        <pc:sldMkLst>
          <pc:docMk/>
          <pc:sldMk cId="168586481" sldId="309"/>
        </pc:sldMkLst>
      </pc:sldChg>
    </pc:docChg>
  </pc:docChgLst>
  <pc:docChgLst>
    <pc:chgData name="Lauren Rivier" userId="S::lgrivier@hawkmail.hfcc.edu::6f4b24d1-93c2-424c-b032-0f7a629877cd" providerId="AD" clId="Web-{0756B730-40E3-5D5D-BC58-C19A352536A1}"/>
    <pc:docChg chg="modSld">
      <pc:chgData name="Lauren Rivier" userId="S::lgrivier@hawkmail.hfcc.edu::6f4b24d1-93c2-424c-b032-0f7a629877cd" providerId="AD" clId="Web-{0756B730-40E3-5D5D-BC58-C19A352536A1}" dt="2020-05-11T22:28:21.101" v="31" actId="1076"/>
      <pc:docMkLst>
        <pc:docMk/>
      </pc:docMkLst>
      <pc:sldChg chg="addSp delSp modSp">
        <pc:chgData name="Lauren Rivier" userId="S::lgrivier@hawkmail.hfcc.edu::6f4b24d1-93c2-424c-b032-0f7a629877cd" providerId="AD" clId="Web-{0756B730-40E3-5D5D-BC58-C19A352536A1}" dt="2020-05-11T22:28:21.101" v="31" actId="1076"/>
        <pc:sldMkLst>
          <pc:docMk/>
          <pc:sldMk cId="399141224" sldId="314"/>
        </pc:sldMkLst>
        <pc:spChg chg="del mod">
          <ac:chgData name="Lauren Rivier" userId="S::lgrivier@hawkmail.hfcc.edu::6f4b24d1-93c2-424c-b032-0f7a629877cd" providerId="AD" clId="Web-{0756B730-40E3-5D5D-BC58-C19A352536A1}" dt="2020-05-11T22:27:32.862" v="26"/>
          <ac:spMkLst>
            <pc:docMk/>
            <pc:sldMk cId="399141224" sldId="314"/>
            <ac:spMk id="3" creationId="{54D103E3-9E3F-428D-9BBA-DD8AFC7D0911}"/>
          </ac:spMkLst>
        </pc:spChg>
        <pc:spChg chg="add mod">
          <ac:chgData name="Lauren Rivier" userId="S::lgrivier@hawkmail.hfcc.edu::6f4b24d1-93c2-424c-b032-0f7a629877cd" providerId="AD" clId="Web-{0756B730-40E3-5D5D-BC58-C19A352536A1}" dt="2020-05-11T22:27:37.191" v="27" actId="1076"/>
          <ac:spMkLst>
            <pc:docMk/>
            <pc:sldMk cId="399141224" sldId="314"/>
            <ac:spMk id="4" creationId="{F4A333F3-AD2C-457C-8300-C3FD4E04F9C3}"/>
          </ac:spMkLst>
        </pc:spChg>
        <pc:spChg chg="add del mod">
          <ac:chgData name="Lauren Rivier" userId="S::lgrivier@hawkmail.hfcc.edu::6f4b24d1-93c2-424c-b032-0f7a629877cd" providerId="AD" clId="Web-{0756B730-40E3-5D5D-BC58-C19A352536A1}" dt="2020-05-11T22:27:14.611" v="21"/>
          <ac:spMkLst>
            <pc:docMk/>
            <pc:sldMk cId="399141224" sldId="314"/>
            <ac:spMk id="8" creationId="{FE54436F-F5C4-4514-AE20-AEA1CCC93A40}"/>
          </ac:spMkLst>
        </pc:spChg>
        <pc:spChg chg="add del mod">
          <ac:chgData name="Lauren Rivier" userId="S::lgrivier@hawkmail.hfcc.edu::6f4b24d1-93c2-424c-b032-0f7a629877cd" providerId="AD" clId="Web-{0756B730-40E3-5D5D-BC58-C19A352536A1}" dt="2020-05-11T22:27:11.673" v="19"/>
          <ac:spMkLst>
            <pc:docMk/>
            <pc:sldMk cId="399141224" sldId="314"/>
            <ac:spMk id="10" creationId="{5DF77222-D5C3-4A0E-903C-45592BDAAB31}"/>
          </ac:spMkLst>
        </pc:spChg>
        <pc:picChg chg="add mod">
          <ac:chgData name="Lauren Rivier" userId="S::lgrivier@hawkmail.hfcc.edu::6f4b24d1-93c2-424c-b032-0f7a629877cd" providerId="AD" clId="Web-{0756B730-40E3-5D5D-BC58-C19A352536A1}" dt="2020-05-11T22:27:59.521" v="29" actId="1076"/>
          <ac:picMkLst>
            <pc:docMk/>
            <pc:sldMk cId="399141224" sldId="314"/>
            <ac:picMk id="12" creationId="{83CA680B-870B-4F06-8034-3A591DFC2600}"/>
          </ac:picMkLst>
        </pc:picChg>
        <pc:picChg chg="add mod">
          <ac:chgData name="Lauren Rivier" userId="S::lgrivier@hawkmail.hfcc.edu::6f4b24d1-93c2-424c-b032-0f7a629877cd" providerId="AD" clId="Web-{0756B730-40E3-5D5D-BC58-C19A352536A1}" dt="2020-05-11T22:28:21.101" v="31" actId="1076"/>
          <ac:picMkLst>
            <pc:docMk/>
            <pc:sldMk cId="399141224" sldId="314"/>
            <ac:picMk id="14" creationId="{69910087-669E-4C92-9FE7-7C2B5CCF5C4F}"/>
          </ac:picMkLst>
        </pc:picChg>
      </pc:sldChg>
    </pc:docChg>
  </pc:docChgLst>
  <pc:docChgLst>
    <pc:chgData name="Ali Hazime" userId="S::ahhazime1@hawkmail.hfcc.edu::492643c1-afc3-4063-93c4-d8b18e476863" providerId="AD" clId="Web-{E41338AC-BC83-4513-A378-BF6B76A24FCA}"/>
    <pc:docChg chg="addSld delSld modSld addMainMaster delMainMaster">
      <pc:chgData name="Ali Hazime" userId="S::ahhazime1@hawkmail.hfcc.edu::492643c1-afc3-4063-93c4-d8b18e476863" providerId="AD" clId="Web-{E41338AC-BC83-4513-A378-BF6B76A24FCA}" dt="2020-02-26T22:46:56.251" v="307" actId="20577"/>
      <pc:docMkLst>
        <pc:docMk/>
      </pc:docMkLst>
      <pc:sldChg chg="addSp modSp mod setBg modClrScheme setClrOvrMap chgLayout">
        <pc:chgData name="Ali Hazime" userId="S::ahhazime1@hawkmail.hfcc.edu::492643c1-afc3-4063-93c4-d8b18e476863" providerId="AD" clId="Web-{E41338AC-BC83-4513-A378-BF6B76A24FCA}" dt="2020-02-26T22:21:49.244" v="20"/>
        <pc:sldMkLst>
          <pc:docMk/>
          <pc:sldMk cId="109857222" sldId="256"/>
        </pc:sldMkLst>
        <pc:spChg chg="mod ord">
          <ac:chgData name="Ali Hazime" userId="S::ahhazime1@hawkmail.hfcc.edu::492643c1-afc3-4063-93c4-d8b18e476863" providerId="AD" clId="Web-{E41338AC-BC83-4513-A378-BF6B76A24FCA}" dt="2020-02-26T22:21:49.244" v="2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li Hazime" userId="S::ahhazime1@hawkmail.hfcc.edu::492643c1-afc3-4063-93c4-d8b18e476863" providerId="AD" clId="Web-{E41338AC-BC83-4513-A378-BF6B76A24FCA}" dt="2020-02-26T22:21:49.244" v="2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Ali Hazime" userId="S::ahhazime1@hawkmail.hfcc.edu::492643c1-afc3-4063-93c4-d8b18e476863" providerId="AD" clId="Web-{E41338AC-BC83-4513-A378-BF6B76A24FCA}" dt="2020-02-26T22:21:49.244" v="20"/>
          <ac:spMkLst>
            <pc:docMk/>
            <pc:sldMk cId="109857222" sldId="256"/>
            <ac:spMk id="20" creationId="{27577DEC-D9A5-404D-9789-702F4319BEC8}"/>
          </ac:spMkLst>
        </pc:spChg>
        <pc:grpChg chg="add">
          <ac:chgData name="Ali Hazime" userId="S::ahhazime1@hawkmail.hfcc.edu::492643c1-afc3-4063-93c4-d8b18e476863" providerId="AD" clId="Web-{E41338AC-BC83-4513-A378-BF6B76A24FCA}" dt="2020-02-26T22:21:49.244" v="20"/>
          <ac:grpSpMkLst>
            <pc:docMk/>
            <pc:sldMk cId="109857222" sldId="256"/>
            <ac:grpSpMk id="21" creationId="{CEEA9366-CEA8-4F23-B065-4337F0D836FE}"/>
          </ac:grpSpMkLst>
        </pc:grpChg>
      </pc:sldChg>
      <pc:sldChg chg="del mod setBg modClrScheme chgLayout">
        <pc:chgData name="Ali Hazime" userId="S::ahhazime1@hawkmail.hfcc.edu::492643c1-afc3-4063-93c4-d8b18e476863" providerId="AD" clId="Web-{E41338AC-BC83-4513-A378-BF6B76A24FCA}" dt="2020-02-26T22:23:15.760" v="28"/>
        <pc:sldMkLst>
          <pc:docMk/>
          <pc:sldMk cId="3631625579" sldId="257"/>
        </pc:sldMkLst>
      </pc:sldChg>
      <pc:sldChg chg="modSp new mod setBg">
        <pc:chgData name="Ali Hazime" userId="S::ahhazime1@hawkmail.hfcc.edu::492643c1-afc3-4063-93c4-d8b18e476863" providerId="AD" clId="Web-{E41338AC-BC83-4513-A378-BF6B76A24FCA}" dt="2020-02-26T22:46:17.297" v="296" actId="20577"/>
        <pc:sldMkLst>
          <pc:docMk/>
          <pc:sldMk cId="3697127092" sldId="257"/>
        </pc:sldMkLst>
        <pc:spChg chg="mod">
          <ac:chgData name="Ali Hazime" userId="S::ahhazime1@hawkmail.hfcc.edu::492643c1-afc3-4063-93c4-d8b18e476863" providerId="AD" clId="Web-{E41338AC-BC83-4513-A378-BF6B76A24FCA}" dt="2020-02-26T22:46:17.297" v="296" actId="20577"/>
          <ac:spMkLst>
            <pc:docMk/>
            <pc:sldMk cId="3697127092" sldId="257"/>
            <ac:spMk id="2" creationId="{A687DBA8-552D-4412-8D89-48D2E348E127}"/>
          </ac:spMkLst>
        </pc:spChg>
        <pc:spChg chg="mod">
          <ac:chgData name="Ali Hazime" userId="S::ahhazime1@hawkmail.hfcc.edu::492643c1-afc3-4063-93c4-d8b18e476863" providerId="AD" clId="Web-{E41338AC-BC83-4513-A378-BF6B76A24FCA}" dt="2020-02-26T22:45:18.500" v="280" actId="20577"/>
          <ac:spMkLst>
            <pc:docMk/>
            <pc:sldMk cId="3697127092" sldId="257"/>
            <ac:spMk id="3" creationId="{46680CB7-2CC6-47FA-BF20-03134B5C1E0C}"/>
          </ac:spMkLst>
        </pc:spChg>
      </pc:sldChg>
      <pc:sldChg chg="modSp new mod setBg">
        <pc:chgData name="Ali Hazime" userId="S::ahhazime1@hawkmail.hfcc.edu::492643c1-afc3-4063-93c4-d8b18e476863" providerId="AD" clId="Web-{E41338AC-BC83-4513-A378-BF6B76A24FCA}" dt="2020-02-26T22:46:54.813" v="305" actId="20577"/>
        <pc:sldMkLst>
          <pc:docMk/>
          <pc:sldMk cId="3022309026" sldId="258"/>
        </pc:sldMkLst>
        <pc:spChg chg="mod">
          <ac:chgData name="Ali Hazime" userId="S::ahhazime1@hawkmail.hfcc.edu::492643c1-afc3-4063-93c4-d8b18e476863" providerId="AD" clId="Web-{E41338AC-BC83-4513-A378-BF6B76A24FCA}" dt="2020-02-26T22:46:28.704" v="299" actId="20577"/>
          <ac:spMkLst>
            <pc:docMk/>
            <pc:sldMk cId="3022309026" sldId="258"/>
            <ac:spMk id="2" creationId="{BB52CA1E-AE5B-4A8D-B578-07EE7BEA8DF8}"/>
          </ac:spMkLst>
        </pc:spChg>
        <pc:spChg chg="mod">
          <ac:chgData name="Ali Hazime" userId="S::ahhazime1@hawkmail.hfcc.edu::492643c1-afc3-4063-93c4-d8b18e476863" providerId="AD" clId="Web-{E41338AC-BC83-4513-A378-BF6B76A24FCA}" dt="2020-02-26T22:46:54.813" v="305" actId="20577"/>
          <ac:spMkLst>
            <pc:docMk/>
            <pc:sldMk cId="3022309026" sldId="258"/>
            <ac:spMk id="3" creationId="{260BD077-DF4D-40F5-A93B-8F038700D284}"/>
          </ac:spMkLst>
        </pc:spChg>
      </pc:sldChg>
      <pc:sldMasterChg chg="del delSldLayout">
        <pc:chgData name="Ali Hazime" userId="S::ahhazime1@hawkmail.hfcc.edu::492643c1-afc3-4063-93c4-d8b18e476863" providerId="AD" clId="Web-{E41338AC-BC83-4513-A378-BF6B76A24FCA}" dt="2020-02-26T22:20:58.009" v="0"/>
        <pc:sldMasterMkLst>
          <pc:docMk/>
          <pc:sldMasterMk cId="2940799994" sldId="2147483672"/>
        </pc:sldMasterMkLst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849487773" sldId="2147483673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2380587148" sldId="2147483674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1880311736" sldId="2147483675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4096693695" sldId="2147483676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606744921" sldId="2147483677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1307298820" sldId="2147483678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1387471847" sldId="2147483679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3146689658" sldId="2147483680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2591854906" sldId="2147483681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3136990248" sldId="2147483682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3256715462" sldId="2147483683"/>
          </pc:sldLayoutMkLst>
        </pc:sldLayoutChg>
      </pc:sldMasterChg>
      <pc:sldMasterChg chg="add del addSldLayout delSldLayout modSldLayout">
        <pc:chgData name="Ali Hazime" userId="S::ahhazime1@hawkmail.hfcc.edu::492643c1-afc3-4063-93c4-d8b18e476863" providerId="AD" clId="Web-{E41338AC-BC83-4513-A378-BF6B76A24FCA}" dt="2020-02-26T22:21:01.369" v="1"/>
        <pc:sldMasterMkLst>
          <pc:docMk/>
          <pc:sldMasterMk cId="1086084356" sldId="2147483684"/>
        </pc:sldMasterMkLst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2736208647" sldId="2147483685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422214691" sldId="2147483686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3437072252" sldId="2147483687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234114364" sldId="2147483688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580326207" sldId="2147483689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409664756" sldId="2147483690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34856507" sldId="2147483691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2608507187" sldId="2147483692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2085239532" sldId="2147483693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1457227296" sldId="2147483694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1016661174" sldId="2147483695"/>
          </pc:sldLayoutMkLst>
        </pc:sldLayoutChg>
      </pc:sldMasterChg>
      <pc:sldMasterChg chg="add del addSldLayout delSldLayout modSldLayout">
        <pc:chgData name="Ali Hazime" userId="S::ahhazime1@hawkmail.hfcc.edu::492643c1-afc3-4063-93c4-d8b18e476863" providerId="AD" clId="Web-{E41338AC-BC83-4513-A378-BF6B76A24FCA}" dt="2020-02-26T22:21:36.478" v="17"/>
        <pc:sldMasterMkLst>
          <pc:docMk/>
          <pc:sldMasterMk cId="3394856176" sldId="2147483696"/>
        </pc:sldMasterMkLst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992440933" sldId="2147483697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3663929715" sldId="2147483698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289162587" sldId="2147483699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2402808819" sldId="2147483700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085679479" sldId="2147483701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370371730" sldId="2147483702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2716797925" sldId="2147483703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738328078" sldId="2147483704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725766887" sldId="2147483705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4079026163" sldId="2147483706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358772574" sldId="2147483707"/>
          </pc:sldLayoutMkLst>
        </pc:sldLayoutChg>
      </pc:sldMasterChg>
      <pc:sldMasterChg chg="add del addSldLayout delSldLayout modSldLayout">
        <pc:chgData name="Ali Hazime" userId="S::ahhazime1@hawkmail.hfcc.edu::492643c1-afc3-4063-93c4-d8b18e476863" providerId="AD" clId="Web-{E41338AC-BC83-4513-A378-BF6B76A24FCA}" dt="2020-02-26T22:21:38.853" v="18"/>
        <pc:sldMasterMkLst>
          <pc:docMk/>
          <pc:sldMasterMk cId="3743375230" sldId="2147483708"/>
        </pc:sldMasterMkLst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3278069782" sldId="2147483709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780690272" sldId="2147483710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1634675853" sldId="2147483711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3595714712" sldId="2147483712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1770725346" sldId="2147483713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3055491994" sldId="2147483714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3551774901" sldId="2147483715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2988842182" sldId="2147483716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4252536584" sldId="2147483717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2700894220" sldId="2147483718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3509963494" sldId="2147483719"/>
          </pc:sldLayoutMkLst>
        </pc:sldLayoutChg>
      </pc:sldMasterChg>
      <pc:sldMasterChg chg="add addSldLayout modSldLayout">
        <pc:chgData name="Ali Hazime" userId="S::ahhazime1@hawkmail.hfcc.edu::492643c1-afc3-4063-93c4-d8b18e476863" providerId="AD" clId="Web-{E41338AC-BC83-4513-A378-BF6B76A24FCA}" dt="2020-02-26T22:21:38.853" v="18"/>
        <pc:sldMasterMkLst>
          <pc:docMk/>
          <pc:sldMasterMk cId="1352545299" sldId="2147483720"/>
        </pc:sldMasterMkLst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427963398" sldId="2147483721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2440997073" sldId="2147483722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631633032" sldId="2147483723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020956729" sldId="2147483724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97284981" sldId="2147483725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464898662" sldId="2147483726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787829581" sldId="2147483727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170481217" sldId="2147483728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2434472279" sldId="2147483729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2350208867" sldId="2147483730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398622165" sldId="2147483731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39316507" sldId="2147483732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622626504" sldId="2147483733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36992303" sldId="2147483734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290191" sldId="2147483735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617354654" sldId="2147483736"/>
          </pc:sldLayoutMkLst>
        </pc:sldLayoutChg>
      </pc:sldMasterChg>
    </pc:docChg>
  </pc:docChgLst>
  <pc:docChgLst>
    <pc:chgData name="Ali El-Ali" userId="S::anel-ali@hawkmail.hfcc.edu::6a68c1a3-568a-42b0-9e64-17c58badcf61" providerId="AD" clId="Web-{367707AA-9532-6F68-8E15-B0795A16DFEF}"/>
    <pc:docChg chg="modSld">
      <pc:chgData name="Ali El-Ali" userId="S::anel-ali@hawkmail.hfcc.edu::6a68c1a3-568a-42b0-9e64-17c58badcf61" providerId="AD" clId="Web-{367707AA-9532-6F68-8E15-B0795A16DFEF}" dt="2020-03-02T00:06:41.144" v="23" actId="20577"/>
      <pc:docMkLst>
        <pc:docMk/>
      </pc:docMkLst>
      <pc:sldChg chg="modSp">
        <pc:chgData name="Ali El-Ali" userId="S::anel-ali@hawkmail.hfcc.edu::6a68c1a3-568a-42b0-9e64-17c58badcf61" providerId="AD" clId="Web-{367707AA-9532-6F68-8E15-B0795A16DFEF}" dt="2020-03-02T00:06:40.144" v="21" actId="20577"/>
        <pc:sldMkLst>
          <pc:docMk/>
          <pc:sldMk cId="2738585790" sldId="273"/>
        </pc:sldMkLst>
        <pc:spChg chg="mod">
          <ac:chgData name="Ali El-Ali" userId="S::anel-ali@hawkmail.hfcc.edu::6a68c1a3-568a-42b0-9e64-17c58badcf61" providerId="AD" clId="Web-{367707AA-9532-6F68-8E15-B0795A16DFEF}" dt="2020-03-02T00:06:37.582" v="18" actId="20577"/>
          <ac:spMkLst>
            <pc:docMk/>
            <pc:sldMk cId="2738585790" sldId="273"/>
            <ac:spMk id="209" creationId="{3875D144-AE9D-48F5-9259-F55FCEA68160}"/>
          </ac:spMkLst>
        </pc:spChg>
        <pc:spChg chg="mod">
          <ac:chgData name="Ali El-Ali" userId="S::anel-ali@hawkmail.hfcc.edu::6a68c1a3-568a-42b0-9e64-17c58badcf61" providerId="AD" clId="Web-{367707AA-9532-6F68-8E15-B0795A16DFEF}" dt="2020-03-02T00:06:40.144" v="21" actId="20577"/>
          <ac:spMkLst>
            <pc:docMk/>
            <pc:sldMk cId="2738585790" sldId="273"/>
            <ac:spMk id="224" creationId="{04A36F05-15B9-4D3E-A147-C0D504E84770}"/>
          </ac:spMkLst>
        </pc:spChg>
        <pc:spChg chg="mod">
          <ac:chgData name="Ali El-Ali" userId="S::anel-ali@hawkmail.hfcc.edu::6a68c1a3-568a-42b0-9e64-17c58badcf61" providerId="AD" clId="Web-{367707AA-9532-6F68-8E15-B0795A16DFEF}" dt="2020-03-02T00:06:35.035" v="15" actId="20577"/>
          <ac:spMkLst>
            <pc:docMk/>
            <pc:sldMk cId="2738585790" sldId="273"/>
            <ac:spMk id="1996" creationId="{5D7EBEA1-9FB7-4094-802C-DB90E5607722}"/>
          </ac:spMkLst>
        </pc:spChg>
      </pc:sldChg>
      <pc:sldChg chg="modSp">
        <pc:chgData name="Ali El-Ali" userId="S::anel-ali@hawkmail.hfcc.edu::6a68c1a3-568a-42b0-9e64-17c58badcf61" providerId="AD" clId="Web-{367707AA-9532-6F68-8E15-B0795A16DFEF}" dt="2020-03-02T00:05:49.941" v="14" actId="1076"/>
        <pc:sldMkLst>
          <pc:docMk/>
          <pc:sldMk cId="3477648612" sldId="277"/>
        </pc:sldMkLst>
        <pc:spChg chg="mod">
          <ac:chgData name="Ali El-Ali" userId="S::anel-ali@hawkmail.hfcc.edu::6a68c1a3-568a-42b0-9e64-17c58badcf61" providerId="AD" clId="Web-{367707AA-9532-6F68-8E15-B0795A16DFEF}" dt="2020-03-02T00:05:32.660" v="11" actId="1076"/>
          <ac:spMkLst>
            <pc:docMk/>
            <pc:sldMk cId="3477648612" sldId="277"/>
            <ac:spMk id="2" creationId="{BB52CA1E-AE5B-4A8D-B578-07EE7BEA8DF8}"/>
          </ac:spMkLst>
        </pc:spChg>
        <pc:picChg chg="mod">
          <ac:chgData name="Ali El-Ali" userId="S::anel-ali@hawkmail.hfcc.edu::6a68c1a3-568a-42b0-9e64-17c58badcf61" providerId="AD" clId="Web-{367707AA-9532-6F68-8E15-B0795A16DFEF}" dt="2020-03-02T00:05:49.941" v="14" actId="1076"/>
          <ac:picMkLst>
            <pc:docMk/>
            <pc:sldMk cId="3477648612" sldId="277"/>
            <ac:picMk id="3" creationId="{369735C6-A5E5-4F04-89B7-3EADAC6F809B}"/>
          </ac:picMkLst>
        </pc:picChg>
        <pc:picChg chg="mod">
          <ac:chgData name="Ali El-Ali" userId="S::anel-ali@hawkmail.hfcc.edu::6a68c1a3-568a-42b0-9e64-17c58badcf61" providerId="AD" clId="Web-{367707AA-9532-6F68-8E15-B0795A16DFEF}" dt="2020-03-02T00:05:42.613" v="13" actId="14100"/>
          <ac:picMkLst>
            <pc:docMk/>
            <pc:sldMk cId="3477648612" sldId="277"/>
            <ac:picMk id="6" creationId="{03C772BC-9762-475F-83A3-9BE731BECFE7}"/>
          </ac:picMkLst>
        </pc:picChg>
      </pc:sldChg>
      <pc:sldChg chg="modSp">
        <pc:chgData name="Ali El-Ali" userId="S::anel-ali@hawkmail.hfcc.edu::6a68c1a3-568a-42b0-9e64-17c58badcf61" providerId="AD" clId="Web-{367707AA-9532-6F68-8E15-B0795A16DFEF}" dt="2020-03-02T00:04:56.301" v="2" actId="20577"/>
        <pc:sldMkLst>
          <pc:docMk/>
          <pc:sldMk cId="2396489261" sldId="278"/>
        </pc:sldMkLst>
        <pc:spChg chg="mod">
          <ac:chgData name="Ali El-Ali" userId="S::anel-ali@hawkmail.hfcc.edu::6a68c1a3-568a-42b0-9e64-17c58badcf61" providerId="AD" clId="Web-{367707AA-9532-6F68-8E15-B0795A16DFEF}" dt="2020-03-02T00:04:56.301" v="2" actId="20577"/>
          <ac:spMkLst>
            <pc:docMk/>
            <pc:sldMk cId="2396489261" sldId="278"/>
            <ac:spMk id="3" creationId="{260BD077-DF4D-40F5-A93B-8F038700D284}"/>
          </ac:spMkLst>
        </pc:spChg>
      </pc:sldChg>
    </pc:docChg>
  </pc:docChgLst>
  <pc:docChgLst>
    <pc:chgData name="Ali Hazime" userId="S::ahhazime1@hawkmail.hfcc.edu::492643c1-afc3-4063-93c4-d8b18e476863" providerId="AD" clId="Web-{1EF943A0-E1B8-EA6C-3F49-45E368A87DC7}"/>
    <pc:docChg chg="modSld">
      <pc:chgData name="Ali Hazime" userId="S::ahhazime1@hawkmail.hfcc.edu::492643c1-afc3-4063-93c4-d8b18e476863" providerId="AD" clId="Web-{1EF943A0-E1B8-EA6C-3F49-45E368A87DC7}" dt="2020-02-27T00:04:51.248" v="20"/>
      <pc:docMkLst>
        <pc:docMk/>
      </pc:docMkLst>
      <pc:sldChg chg="modSp addAnim modAnim">
        <pc:chgData name="Ali Hazime" userId="S::ahhazime1@hawkmail.hfcc.edu::492643c1-afc3-4063-93c4-d8b18e476863" providerId="AD" clId="Web-{1EF943A0-E1B8-EA6C-3F49-45E368A87DC7}" dt="2020-02-27T00:04:51.248" v="20"/>
        <pc:sldMkLst>
          <pc:docMk/>
          <pc:sldMk cId="3136909696" sldId="260"/>
        </pc:sldMkLst>
        <pc:picChg chg="mod ord">
          <ac:chgData name="Ali Hazime" userId="S::ahhazime1@hawkmail.hfcc.edu::492643c1-afc3-4063-93c4-d8b18e476863" providerId="AD" clId="Web-{1EF943A0-E1B8-EA6C-3F49-45E368A87DC7}" dt="2020-02-27T00:01:44.521" v="16" actId="1076"/>
          <ac:picMkLst>
            <pc:docMk/>
            <pc:sldMk cId="3136909696" sldId="260"/>
            <ac:picMk id="4" creationId="{7B4B832C-7DBE-4BEB-86A1-1C56183B428A}"/>
          </ac:picMkLst>
        </pc:picChg>
        <pc:picChg chg="mod">
          <ac:chgData name="Ali Hazime" userId="S::ahhazime1@hawkmail.hfcc.edu::492643c1-afc3-4063-93c4-d8b18e476863" providerId="AD" clId="Web-{1EF943A0-E1B8-EA6C-3F49-45E368A87DC7}" dt="2020-02-26T23:59:54.734" v="4" actId="1076"/>
          <ac:picMkLst>
            <pc:docMk/>
            <pc:sldMk cId="3136909696" sldId="260"/>
            <ac:picMk id="8" creationId="{3F4B36A1-12DD-4967-AD5D-D05E0F6D8069}"/>
          </ac:picMkLst>
        </pc:picChg>
        <pc:picChg chg="mod">
          <ac:chgData name="Ali Hazime" userId="S::ahhazime1@hawkmail.hfcc.edu::492643c1-afc3-4063-93c4-d8b18e476863" providerId="AD" clId="Web-{1EF943A0-E1B8-EA6C-3F49-45E368A87DC7}" dt="2020-02-26T23:59:55.594" v="5" actId="1076"/>
          <ac:picMkLst>
            <pc:docMk/>
            <pc:sldMk cId="3136909696" sldId="260"/>
            <ac:picMk id="10" creationId="{F8CCAE45-A12B-4505-B2F3-4ADB5A983C68}"/>
          </ac:picMkLst>
        </pc:picChg>
      </pc:sldChg>
    </pc:docChg>
  </pc:docChgLst>
  <pc:docChgLst>
    <pc:chgData name="ehabdulaziz@hawkmail.hfcc.edu" userId="8ff651d6-089c-4ad3-bf49-9e4b1b50bc9f" providerId="ADAL" clId="{509C73B5-B7AE-4CF8-AAF3-1C270BF0EAC3}"/>
    <pc:docChg chg="undo custSel addSld delSld modSld sldOrd">
      <pc:chgData name="ehabdulaziz@hawkmail.hfcc.edu" userId="8ff651d6-089c-4ad3-bf49-9e4b1b50bc9f" providerId="ADAL" clId="{509C73B5-B7AE-4CF8-AAF3-1C270BF0EAC3}" dt="2020-05-11T16:13:10.078" v="57" actId="22"/>
      <pc:docMkLst>
        <pc:docMk/>
      </pc:docMkLst>
      <pc:sldChg chg="addCm delCm modCm">
        <pc:chgData name="ehabdulaziz@hawkmail.hfcc.edu" userId="8ff651d6-089c-4ad3-bf49-9e4b1b50bc9f" providerId="ADAL" clId="{509C73B5-B7AE-4CF8-AAF3-1C270BF0EAC3}" dt="2020-05-11T16:10:56.225" v="40" actId="1592"/>
        <pc:sldMkLst>
          <pc:docMk/>
          <pc:sldMk cId="24092667" sldId="292"/>
        </pc:sldMkLst>
      </pc:sldChg>
      <pc:sldChg chg="delSp mod">
        <pc:chgData name="ehabdulaziz@hawkmail.hfcc.edu" userId="8ff651d6-089c-4ad3-bf49-9e4b1b50bc9f" providerId="ADAL" clId="{509C73B5-B7AE-4CF8-AAF3-1C270BF0EAC3}" dt="2020-05-11T15:52:23.263" v="0" actId="478"/>
        <pc:sldMkLst>
          <pc:docMk/>
          <pc:sldMk cId="3896995581" sldId="302"/>
        </pc:sldMkLst>
        <pc:spChg chg="del">
          <ac:chgData name="ehabdulaziz@hawkmail.hfcc.edu" userId="8ff651d6-089c-4ad3-bf49-9e4b1b50bc9f" providerId="ADAL" clId="{509C73B5-B7AE-4CF8-AAF3-1C270BF0EAC3}" dt="2020-05-11T15:52:23.263" v="0" actId="478"/>
          <ac:spMkLst>
            <pc:docMk/>
            <pc:sldMk cId="3896995581" sldId="302"/>
            <ac:spMk id="2" creationId="{0B60E430-9BAC-49F2-BC17-3D40C53ABE61}"/>
          </ac:spMkLst>
        </pc:spChg>
      </pc:sldChg>
      <pc:sldChg chg="modSp mod">
        <pc:chgData name="ehabdulaziz@hawkmail.hfcc.edu" userId="8ff651d6-089c-4ad3-bf49-9e4b1b50bc9f" providerId="ADAL" clId="{509C73B5-B7AE-4CF8-AAF3-1C270BF0EAC3}" dt="2020-05-11T15:53:11.699" v="2" actId="1076"/>
        <pc:sldMkLst>
          <pc:docMk/>
          <pc:sldMk cId="3575029491" sldId="310"/>
        </pc:sldMkLst>
        <pc:picChg chg="mod">
          <ac:chgData name="ehabdulaziz@hawkmail.hfcc.edu" userId="8ff651d6-089c-4ad3-bf49-9e4b1b50bc9f" providerId="ADAL" clId="{509C73B5-B7AE-4CF8-AAF3-1C270BF0EAC3}" dt="2020-05-11T15:53:11.699" v="2" actId="1076"/>
          <ac:picMkLst>
            <pc:docMk/>
            <pc:sldMk cId="3575029491" sldId="310"/>
            <ac:picMk id="5" creationId="{126BDA28-9ED9-4B7D-81DB-F171D0AD60E5}"/>
          </ac:picMkLst>
        </pc:picChg>
      </pc:sldChg>
      <pc:sldChg chg="addSp delSp modSp add mod delAnim">
        <pc:chgData name="ehabdulaziz@hawkmail.hfcc.edu" userId="8ff651d6-089c-4ad3-bf49-9e4b1b50bc9f" providerId="ADAL" clId="{509C73B5-B7AE-4CF8-AAF3-1C270BF0EAC3}" dt="2020-05-11T15:54:25.816" v="15" actId="1076"/>
        <pc:sldMkLst>
          <pc:docMk/>
          <pc:sldMk cId="3171886697" sldId="312"/>
        </pc:sldMkLst>
        <pc:spChg chg="del">
          <ac:chgData name="ehabdulaziz@hawkmail.hfcc.edu" userId="8ff651d6-089c-4ad3-bf49-9e4b1b50bc9f" providerId="ADAL" clId="{509C73B5-B7AE-4CF8-AAF3-1C270BF0EAC3}" dt="2020-05-11T15:53:42.628" v="8" actId="478"/>
          <ac:spMkLst>
            <pc:docMk/>
            <pc:sldMk cId="3171886697" sldId="312"/>
            <ac:spMk id="2" creationId="{4EFE9D50-1800-443E-B4BB-41234D57EF05}"/>
          </ac:spMkLst>
        </pc:spChg>
        <pc:spChg chg="add del mod">
          <ac:chgData name="ehabdulaziz@hawkmail.hfcc.edu" userId="8ff651d6-089c-4ad3-bf49-9e4b1b50bc9f" providerId="ADAL" clId="{509C73B5-B7AE-4CF8-AAF3-1C270BF0EAC3}" dt="2020-05-11T15:53:56.783" v="13" actId="478"/>
          <ac:spMkLst>
            <pc:docMk/>
            <pc:sldMk cId="3171886697" sldId="312"/>
            <ac:spMk id="4" creationId="{5172C1AF-381C-4ED0-B07E-0746657B890F}"/>
          </ac:spMkLst>
        </pc:spChg>
        <pc:spChg chg="add del mod">
          <ac:chgData name="ehabdulaziz@hawkmail.hfcc.edu" userId="8ff651d6-089c-4ad3-bf49-9e4b1b50bc9f" providerId="ADAL" clId="{509C73B5-B7AE-4CF8-AAF3-1C270BF0EAC3}" dt="2020-05-11T15:53:52.622" v="12" actId="478"/>
          <ac:spMkLst>
            <pc:docMk/>
            <pc:sldMk cId="3171886697" sldId="312"/>
            <ac:spMk id="9" creationId="{A996C09A-7B98-45C9-935F-443E856A1D96}"/>
          </ac:spMkLst>
        </pc:spChg>
        <pc:picChg chg="add del mod">
          <ac:chgData name="ehabdulaziz@hawkmail.hfcc.edu" userId="8ff651d6-089c-4ad3-bf49-9e4b1b50bc9f" providerId="ADAL" clId="{509C73B5-B7AE-4CF8-AAF3-1C270BF0EAC3}" dt="2020-05-11T15:54:25.816" v="15" actId="1076"/>
          <ac:picMkLst>
            <pc:docMk/>
            <pc:sldMk cId="3171886697" sldId="312"/>
            <ac:picMk id="5" creationId="{A011326F-BF93-4AB2-8E49-D6755D4AE936}"/>
          </ac:picMkLst>
        </pc:picChg>
        <pc:picChg chg="del">
          <ac:chgData name="ehabdulaziz@hawkmail.hfcc.edu" userId="8ff651d6-089c-4ad3-bf49-9e4b1b50bc9f" providerId="ADAL" clId="{509C73B5-B7AE-4CF8-AAF3-1C270BF0EAC3}" dt="2020-05-11T15:53:36.047" v="7" actId="478"/>
          <ac:picMkLst>
            <pc:docMk/>
            <pc:sldMk cId="3171886697" sldId="312"/>
            <ac:picMk id="6" creationId="{0A8C1EBE-45B2-4017-A744-B7B27654BE41}"/>
          </ac:picMkLst>
        </pc:picChg>
        <pc:picChg chg="del">
          <ac:chgData name="ehabdulaziz@hawkmail.hfcc.edu" userId="8ff651d6-089c-4ad3-bf49-9e4b1b50bc9f" providerId="ADAL" clId="{509C73B5-B7AE-4CF8-AAF3-1C270BF0EAC3}" dt="2020-05-11T15:53:35.214" v="6" actId="478"/>
          <ac:picMkLst>
            <pc:docMk/>
            <pc:sldMk cId="3171886697" sldId="312"/>
            <ac:picMk id="8" creationId="{1C7C0543-215A-4418-ACB2-9B45EA0696F6}"/>
          </ac:picMkLst>
        </pc:picChg>
      </pc:sldChg>
      <pc:sldChg chg="add del ord">
        <pc:chgData name="ehabdulaziz@hawkmail.hfcc.edu" userId="8ff651d6-089c-4ad3-bf49-9e4b1b50bc9f" providerId="ADAL" clId="{509C73B5-B7AE-4CF8-AAF3-1C270BF0EAC3}" dt="2020-05-11T16:01:51.280" v="20" actId="47"/>
        <pc:sldMkLst>
          <pc:docMk/>
          <pc:sldMk cId="1189260737" sldId="313"/>
        </pc:sldMkLst>
      </pc:sldChg>
      <pc:sldChg chg="addSp delSp modSp add mod">
        <pc:chgData name="ehabdulaziz@hawkmail.hfcc.edu" userId="8ff651d6-089c-4ad3-bf49-9e4b1b50bc9f" providerId="ADAL" clId="{509C73B5-B7AE-4CF8-AAF3-1C270BF0EAC3}" dt="2020-05-11T16:02:29.826" v="37" actId="1076"/>
        <pc:sldMkLst>
          <pc:docMk/>
          <pc:sldMk cId="399141224" sldId="314"/>
        </pc:sldMkLst>
        <pc:spChg chg="del">
          <ac:chgData name="ehabdulaziz@hawkmail.hfcc.edu" userId="8ff651d6-089c-4ad3-bf49-9e4b1b50bc9f" providerId="ADAL" clId="{509C73B5-B7AE-4CF8-AAF3-1C270BF0EAC3}" dt="2020-05-11T16:02:18.239" v="33" actId="478"/>
          <ac:spMkLst>
            <pc:docMk/>
            <pc:sldMk cId="399141224" sldId="314"/>
            <ac:spMk id="15" creationId="{2DA552F7-DE66-4A49-B1FD-B5463FA0F1C6}"/>
          </ac:spMkLst>
        </pc:spChg>
        <pc:spChg chg="del">
          <ac:chgData name="ehabdulaziz@hawkmail.hfcc.edu" userId="8ff651d6-089c-4ad3-bf49-9e4b1b50bc9f" providerId="ADAL" clId="{509C73B5-B7AE-4CF8-AAF3-1C270BF0EAC3}" dt="2020-05-11T16:02:13.630" v="30" actId="478"/>
          <ac:spMkLst>
            <pc:docMk/>
            <pc:sldMk cId="399141224" sldId="314"/>
            <ac:spMk id="16" creationId="{B2F4C9BE-E2E9-4914-924D-BF304408BC09}"/>
          </ac:spMkLst>
        </pc:spChg>
        <pc:spChg chg="del">
          <ac:chgData name="ehabdulaziz@hawkmail.hfcc.edu" userId="8ff651d6-089c-4ad3-bf49-9e4b1b50bc9f" providerId="ADAL" clId="{509C73B5-B7AE-4CF8-AAF3-1C270BF0EAC3}" dt="2020-05-11T16:02:12.049" v="29" actId="478"/>
          <ac:spMkLst>
            <pc:docMk/>
            <pc:sldMk cId="399141224" sldId="314"/>
            <ac:spMk id="17" creationId="{57E9E4B4-0BDD-4B53-9158-8EB2C3A2F266}"/>
          </ac:spMkLst>
        </pc:spChg>
        <pc:spChg chg="del mod">
          <ac:chgData name="ehabdulaziz@hawkmail.hfcc.edu" userId="8ff651d6-089c-4ad3-bf49-9e4b1b50bc9f" providerId="ADAL" clId="{509C73B5-B7AE-4CF8-AAF3-1C270BF0EAC3}" dt="2020-05-11T16:02:10.565" v="28" actId="478"/>
          <ac:spMkLst>
            <pc:docMk/>
            <pc:sldMk cId="399141224" sldId="314"/>
            <ac:spMk id="18" creationId="{971A1F6F-F822-4F25-A3D1-3D5121C93F91}"/>
          </ac:spMkLst>
        </pc:spChg>
        <pc:spChg chg="del">
          <ac:chgData name="ehabdulaziz@hawkmail.hfcc.edu" userId="8ff651d6-089c-4ad3-bf49-9e4b1b50bc9f" providerId="ADAL" clId="{509C73B5-B7AE-4CF8-AAF3-1C270BF0EAC3}" dt="2020-05-11T16:02:15.438" v="31" actId="478"/>
          <ac:spMkLst>
            <pc:docMk/>
            <pc:sldMk cId="399141224" sldId="314"/>
            <ac:spMk id="19" creationId="{DC6CF220-622B-4B2A-A89A-6195A37DB89C}"/>
          </ac:spMkLst>
        </pc:spChg>
        <pc:spChg chg="del">
          <ac:chgData name="ehabdulaziz@hawkmail.hfcc.edu" userId="8ff651d6-089c-4ad3-bf49-9e4b1b50bc9f" providerId="ADAL" clId="{509C73B5-B7AE-4CF8-AAF3-1C270BF0EAC3}" dt="2020-05-11T16:02:16.966" v="32" actId="478"/>
          <ac:spMkLst>
            <pc:docMk/>
            <pc:sldMk cId="399141224" sldId="314"/>
            <ac:spMk id="20" creationId="{6D0BEF32-7986-4D3B-A38C-B298F4A1CE58}"/>
          </ac:spMkLst>
        </pc:spChg>
        <pc:picChg chg="del">
          <ac:chgData name="ehabdulaziz@hawkmail.hfcc.edu" userId="8ff651d6-089c-4ad3-bf49-9e4b1b50bc9f" providerId="ADAL" clId="{509C73B5-B7AE-4CF8-AAF3-1C270BF0EAC3}" dt="2020-05-11T16:02:07.589" v="25" actId="478"/>
          <ac:picMkLst>
            <pc:docMk/>
            <pc:sldMk cId="399141224" sldId="314"/>
            <ac:picMk id="3" creationId="{8CF02A4B-F336-4492-B363-F6FD2EA35A6F}"/>
          </ac:picMkLst>
        </pc:picChg>
        <pc:picChg chg="del">
          <ac:chgData name="ehabdulaziz@hawkmail.hfcc.edu" userId="8ff651d6-089c-4ad3-bf49-9e4b1b50bc9f" providerId="ADAL" clId="{509C73B5-B7AE-4CF8-AAF3-1C270BF0EAC3}" dt="2020-05-11T16:02:05.747" v="22" actId="478"/>
          <ac:picMkLst>
            <pc:docMk/>
            <pc:sldMk cId="399141224" sldId="314"/>
            <ac:picMk id="4" creationId="{8F64A103-A841-4888-8E57-237A1C43683F}"/>
          </ac:picMkLst>
        </pc:picChg>
        <pc:picChg chg="add mod">
          <ac:chgData name="ehabdulaziz@hawkmail.hfcc.edu" userId="8ff651d6-089c-4ad3-bf49-9e4b1b50bc9f" providerId="ADAL" clId="{509C73B5-B7AE-4CF8-AAF3-1C270BF0EAC3}" dt="2020-05-11T16:02:29.826" v="37" actId="1076"/>
          <ac:picMkLst>
            <pc:docMk/>
            <pc:sldMk cId="399141224" sldId="314"/>
            <ac:picMk id="6" creationId="{02B5272C-F348-4A15-B518-8C2722C25A56}"/>
          </ac:picMkLst>
        </pc:picChg>
        <pc:picChg chg="del">
          <ac:chgData name="ehabdulaziz@hawkmail.hfcc.edu" userId="8ff651d6-089c-4ad3-bf49-9e4b1b50bc9f" providerId="ADAL" clId="{509C73B5-B7AE-4CF8-AAF3-1C270BF0EAC3}" dt="2020-05-11T16:02:06.544" v="23" actId="478"/>
          <ac:picMkLst>
            <pc:docMk/>
            <pc:sldMk cId="399141224" sldId="314"/>
            <ac:picMk id="8" creationId="{E03BD3ED-69E1-4A4A-A98C-52AC37D21662}"/>
          </ac:picMkLst>
        </pc:picChg>
        <pc:picChg chg="del">
          <ac:chgData name="ehabdulaziz@hawkmail.hfcc.edu" userId="8ff651d6-089c-4ad3-bf49-9e4b1b50bc9f" providerId="ADAL" clId="{509C73B5-B7AE-4CF8-AAF3-1C270BF0EAC3}" dt="2020-05-11T16:02:05.120" v="21" actId="478"/>
          <ac:picMkLst>
            <pc:docMk/>
            <pc:sldMk cId="399141224" sldId="314"/>
            <ac:picMk id="10" creationId="{50E9DAB0-3EBF-4C56-9AFB-135990B0DEB9}"/>
          </ac:picMkLst>
        </pc:picChg>
        <pc:picChg chg="del">
          <ac:chgData name="ehabdulaziz@hawkmail.hfcc.edu" userId="8ff651d6-089c-4ad3-bf49-9e4b1b50bc9f" providerId="ADAL" clId="{509C73B5-B7AE-4CF8-AAF3-1C270BF0EAC3}" dt="2020-05-11T16:02:07.123" v="24" actId="478"/>
          <ac:picMkLst>
            <pc:docMk/>
            <pc:sldMk cId="399141224" sldId="314"/>
            <ac:picMk id="12" creationId="{5DAD277B-8746-43CC-B669-6B237E6737D6}"/>
          </ac:picMkLst>
        </pc:picChg>
        <pc:picChg chg="del">
          <ac:chgData name="ehabdulaziz@hawkmail.hfcc.edu" userId="8ff651d6-089c-4ad3-bf49-9e4b1b50bc9f" providerId="ADAL" clId="{509C73B5-B7AE-4CF8-AAF3-1C270BF0EAC3}" dt="2020-05-11T16:02:08.067" v="26" actId="478"/>
          <ac:picMkLst>
            <pc:docMk/>
            <pc:sldMk cId="399141224" sldId="314"/>
            <ac:picMk id="14" creationId="{0E98EF6D-3187-4969-9A92-C43D5622B662}"/>
          </ac:picMkLst>
        </pc:picChg>
      </pc:sldChg>
      <pc:sldChg chg="addSp delSp modSp add mod">
        <pc:chgData name="ehabdulaziz@hawkmail.hfcc.edu" userId="8ff651d6-089c-4ad3-bf49-9e4b1b50bc9f" providerId="ADAL" clId="{509C73B5-B7AE-4CF8-AAF3-1C270BF0EAC3}" dt="2020-05-11T16:13:10.078" v="57" actId="22"/>
        <pc:sldMkLst>
          <pc:docMk/>
          <pc:sldMk cId="294245939" sldId="315"/>
        </pc:sldMkLst>
        <pc:spChg chg="del">
          <ac:chgData name="ehabdulaziz@hawkmail.hfcc.edu" userId="8ff651d6-089c-4ad3-bf49-9e4b1b50bc9f" providerId="ADAL" clId="{509C73B5-B7AE-4CF8-AAF3-1C270BF0EAC3}" dt="2020-05-11T16:11:11.701" v="43" actId="478"/>
          <ac:spMkLst>
            <pc:docMk/>
            <pc:sldMk cId="294245939" sldId="315"/>
            <ac:spMk id="2" creationId="{996A2B79-FB2F-48AD-AFAC-46D868973D92}"/>
          </ac:spMkLst>
        </pc:spChg>
        <pc:spChg chg="add mod">
          <ac:chgData name="ehabdulaziz@hawkmail.hfcc.edu" userId="8ff651d6-089c-4ad3-bf49-9e4b1b50bc9f" providerId="ADAL" clId="{509C73B5-B7AE-4CF8-AAF3-1C270BF0EAC3}" dt="2020-05-11T16:12:53.388" v="56" actId="1035"/>
          <ac:spMkLst>
            <pc:docMk/>
            <pc:sldMk cId="294245939" sldId="315"/>
            <ac:spMk id="6" creationId="{A05C175D-8456-4445-8579-4505C5D0411B}"/>
          </ac:spMkLst>
        </pc:spChg>
        <pc:spChg chg="add">
          <ac:chgData name="ehabdulaziz@hawkmail.hfcc.edu" userId="8ff651d6-089c-4ad3-bf49-9e4b1b50bc9f" providerId="ADAL" clId="{509C73B5-B7AE-4CF8-AAF3-1C270BF0EAC3}" dt="2020-05-11T16:13:10.078" v="57" actId="22"/>
          <ac:spMkLst>
            <pc:docMk/>
            <pc:sldMk cId="294245939" sldId="315"/>
            <ac:spMk id="8" creationId="{214F8A76-755F-4928-8AA9-D7275B76EB9A}"/>
          </ac:spMkLst>
        </pc:spChg>
        <pc:spChg chg="del">
          <ac:chgData name="ehabdulaziz@hawkmail.hfcc.edu" userId="8ff651d6-089c-4ad3-bf49-9e4b1b50bc9f" providerId="ADAL" clId="{509C73B5-B7AE-4CF8-AAF3-1C270BF0EAC3}" dt="2020-05-11T16:11:13.773" v="44" actId="478"/>
          <ac:spMkLst>
            <pc:docMk/>
            <pc:sldMk cId="294245939" sldId="315"/>
            <ac:spMk id="14" creationId="{E11D1419-4CCC-4FD5-B951-00F40A04CF6D}"/>
          </ac:spMkLst>
        </pc:spChg>
        <pc:picChg chg="add mod">
          <ac:chgData name="ehabdulaziz@hawkmail.hfcc.edu" userId="8ff651d6-089c-4ad3-bf49-9e4b1b50bc9f" providerId="ADAL" clId="{509C73B5-B7AE-4CF8-AAF3-1C270BF0EAC3}" dt="2020-05-11T16:11:27.392" v="49" actId="1076"/>
          <ac:picMkLst>
            <pc:docMk/>
            <pc:sldMk cId="294245939" sldId="315"/>
            <ac:picMk id="4" creationId="{E553FDD8-55B7-4026-9B9D-508E0BD5FCC9}"/>
          </ac:picMkLst>
        </pc:picChg>
        <pc:picChg chg="del">
          <ac:chgData name="ehabdulaziz@hawkmail.hfcc.edu" userId="8ff651d6-089c-4ad3-bf49-9e4b1b50bc9f" providerId="ADAL" clId="{509C73B5-B7AE-4CF8-AAF3-1C270BF0EAC3}" dt="2020-05-11T16:11:08.655" v="42" actId="478"/>
          <ac:picMkLst>
            <pc:docMk/>
            <pc:sldMk cId="294245939" sldId="315"/>
            <ac:picMk id="5" creationId="{B80C86CC-DFFA-4FD2-ADA4-169C6A369423}"/>
          </ac:picMkLst>
        </pc:picChg>
      </pc:sldChg>
    </pc:docChg>
  </pc:docChgLst>
  <pc:docChgLst>
    <pc:chgData name="Brian Simmons" userId="S::bpsimmons@hawkmail.hfcc.edu::d44e18bf-6ced-42d0-8c77-148185a5a86e" providerId="AD" clId="Web-{A5224C3D-8CA4-7D9A-20CB-2328142BE2CF}"/>
    <pc:docChg chg="modSld">
      <pc:chgData name="Brian Simmons" userId="S::bpsimmons@hawkmail.hfcc.edu::d44e18bf-6ced-42d0-8c77-148185a5a86e" providerId="AD" clId="Web-{A5224C3D-8CA4-7D9A-20CB-2328142BE2CF}" dt="2020-05-11T22:29:24.542" v="103" actId="1076"/>
      <pc:docMkLst>
        <pc:docMk/>
      </pc:docMkLst>
      <pc:sldChg chg="mod setBg">
        <pc:chgData name="Brian Simmons" userId="S::bpsimmons@hawkmail.hfcc.edu::d44e18bf-6ced-42d0-8c77-148185a5a86e" providerId="AD" clId="Web-{A5224C3D-8CA4-7D9A-20CB-2328142BE2CF}" dt="2020-05-11T22:17:26.760" v="1"/>
        <pc:sldMkLst>
          <pc:docMk/>
          <pc:sldMk cId="3697127092" sldId="257"/>
        </pc:sldMkLst>
      </pc:sldChg>
      <pc:sldChg chg="modSp delCm">
        <pc:chgData name="Brian Simmons" userId="S::bpsimmons@hawkmail.hfcc.edu::d44e18bf-6ced-42d0-8c77-148185a5a86e" providerId="AD" clId="Web-{A5224C3D-8CA4-7D9A-20CB-2328142BE2CF}" dt="2020-05-11T22:29:24.542" v="103" actId="1076"/>
        <pc:sldMkLst>
          <pc:docMk/>
          <pc:sldMk cId="987939326" sldId="266"/>
        </pc:sldMkLst>
        <pc:spChg chg="mod">
          <ac:chgData name="Brian Simmons" userId="S::bpsimmons@hawkmail.hfcc.edu::d44e18bf-6ced-42d0-8c77-148185a5a86e" providerId="AD" clId="Web-{A5224C3D-8CA4-7D9A-20CB-2328142BE2CF}" dt="2020-05-11T22:27:30.557" v="35" actId="14100"/>
          <ac:spMkLst>
            <pc:docMk/>
            <pc:sldMk cId="987939326" sldId="266"/>
            <ac:spMk id="2" creationId="{6C4F067D-E8C4-4E8A-AC5C-DCBCAA706F74}"/>
          </ac:spMkLst>
        </pc:spChg>
        <pc:spChg chg="mod">
          <ac:chgData name="Brian Simmons" userId="S::bpsimmons@hawkmail.hfcc.edu::d44e18bf-6ced-42d0-8c77-148185a5a86e" providerId="AD" clId="Web-{A5224C3D-8CA4-7D9A-20CB-2328142BE2CF}" dt="2020-05-11T22:29:00.354" v="87" actId="1076"/>
          <ac:spMkLst>
            <pc:docMk/>
            <pc:sldMk cId="987939326" sldId="266"/>
            <ac:spMk id="3" creationId="{768AAA90-9832-426E-BB28-128F9C7D2FF6}"/>
          </ac:spMkLst>
        </pc:spChg>
        <pc:spChg chg="mod">
          <ac:chgData name="Brian Simmons" userId="S::bpsimmons@hawkmail.hfcc.edu::d44e18bf-6ced-42d0-8c77-148185a5a86e" providerId="AD" clId="Web-{A5224C3D-8CA4-7D9A-20CB-2328142BE2CF}" dt="2020-05-11T22:29:00.339" v="86" actId="1076"/>
          <ac:spMkLst>
            <pc:docMk/>
            <pc:sldMk cId="987939326" sldId="266"/>
            <ac:spMk id="4" creationId="{FDDDA8F3-F9AB-464A-A7D3-D954D674950E}"/>
          </ac:spMkLst>
        </pc:spChg>
        <pc:spChg chg="mod">
          <ac:chgData name="Brian Simmons" userId="S::bpsimmons@hawkmail.hfcc.edu::d44e18bf-6ced-42d0-8c77-148185a5a86e" providerId="AD" clId="Web-{A5224C3D-8CA4-7D9A-20CB-2328142BE2CF}" dt="2020-05-11T22:29:00.370" v="88" actId="1076"/>
          <ac:spMkLst>
            <pc:docMk/>
            <pc:sldMk cId="987939326" sldId="266"/>
            <ac:spMk id="7" creationId="{593A6CE0-C783-42A6-8FAF-4F9450FBC015}"/>
          </ac:spMkLst>
        </pc:spChg>
        <pc:spChg chg="mod">
          <ac:chgData name="Brian Simmons" userId="S::bpsimmons@hawkmail.hfcc.edu::d44e18bf-6ced-42d0-8c77-148185a5a86e" providerId="AD" clId="Web-{A5224C3D-8CA4-7D9A-20CB-2328142BE2CF}" dt="2020-05-11T22:29:01.276" v="99" actId="1076"/>
          <ac:spMkLst>
            <pc:docMk/>
            <pc:sldMk cId="987939326" sldId="266"/>
            <ac:spMk id="8" creationId="{E8AB6817-7947-496A-B8A5-7EF18B1E5116}"/>
          </ac:spMkLst>
        </pc:spChg>
        <pc:spChg chg="mod">
          <ac:chgData name="Brian Simmons" userId="S::bpsimmons@hawkmail.hfcc.edu::d44e18bf-6ced-42d0-8c77-148185a5a86e" providerId="AD" clId="Web-{A5224C3D-8CA4-7D9A-20CB-2328142BE2CF}" dt="2020-05-11T22:29:00.370" v="89" actId="1076"/>
          <ac:spMkLst>
            <pc:docMk/>
            <pc:sldMk cId="987939326" sldId="266"/>
            <ac:spMk id="9" creationId="{A9BE621D-49C2-455C-BB9A-604173846E43}"/>
          </ac:spMkLst>
        </pc:spChg>
        <pc:spChg chg="mod">
          <ac:chgData name="Brian Simmons" userId="S::bpsimmons@hawkmail.hfcc.edu::d44e18bf-6ced-42d0-8c77-148185a5a86e" providerId="AD" clId="Web-{A5224C3D-8CA4-7D9A-20CB-2328142BE2CF}" dt="2020-05-11T22:29:00.417" v="91" actId="1076"/>
          <ac:spMkLst>
            <pc:docMk/>
            <pc:sldMk cId="987939326" sldId="266"/>
            <ac:spMk id="14" creationId="{C8FD0B0D-3934-4614-BB40-3360AED7311E}"/>
          </ac:spMkLst>
        </pc:spChg>
        <pc:spChg chg="mod">
          <ac:chgData name="Brian Simmons" userId="S::bpsimmons@hawkmail.hfcc.edu::d44e18bf-6ced-42d0-8c77-148185a5a86e" providerId="AD" clId="Web-{A5224C3D-8CA4-7D9A-20CB-2328142BE2CF}" dt="2020-05-11T22:29:13.370" v="101" actId="1076"/>
          <ac:spMkLst>
            <pc:docMk/>
            <pc:sldMk cId="987939326" sldId="266"/>
            <ac:spMk id="15" creationId="{7D3413D0-064A-4E2F-92BB-2DC548B5A377}"/>
          </ac:spMkLst>
        </pc:spChg>
        <pc:spChg chg="mod">
          <ac:chgData name="Brian Simmons" userId="S::bpsimmons@hawkmail.hfcc.edu::d44e18bf-6ced-42d0-8c77-148185a5a86e" providerId="AD" clId="Web-{A5224C3D-8CA4-7D9A-20CB-2328142BE2CF}" dt="2020-05-11T22:29:00.526" v="93" actId="1076"/>
          <ac:spMkLst>
            <pc:docMk/>
            <pc:sldMk cId="987939326" sldId="266"/>
            <ac:spMk id="19" creationId="{63395D6B-7A8F-40B4-ACA2-8CC3B8CB6612}"/>
          </ac:spMkLst>
        </pc:spChg>
        <pc:spChg chg="mod">
          <ac:chgData name="Brian Simmons" userId="S::bpsimmons@hawkmail.hfcc.edu::d44e18bf-6ced-42d0-8c77-148185a5a86e" providerId="AD" clId="Web-{A5224C3D-8CA4-7D9A-20CB-2328142BE2CF}" dt="2020-05-11T22:29:24.542" v="103" actId="1076"/>
          <ac:spMkLst>
            <pc:docMk/>
            <pc:sldMk cId="987939326" sldId="266"/>
            <ac:spMk id="20" creationId="{0F365A67-D23A-4CFC-9F12-AEC4B85B2E01}"/>
          </ac:spMkLst>
        </pc:spChg>
        <pc:spChg chg="mod">
          <ac:chgData name="Brian Simmons" userId="S::bpsimmons@hawkmail.hfcc.edu::d44e18bf-6ced-42d0-8c77-148185a5a86e" providerId="AD" clId="Web-{A5224C3D-8CA4-7D9A-20CB-2328142BE2CF}" dt="2020-05-11T22:29:09.292" v="100" actId="1076"/>
          <ac:spMkLst>
            <pc:docMk/>
            <pc:sldMk cId="987939326" sldId="266"/>
            <ac:spMk id="21" creationId="{34FF8C4B-7638-4A89-AA39-4EA51D90FDF2}"/>
          </ac:spMkLst>
        </pc:spChg>
        <pc:spChg chg="mod">
          <ac:chgData name="Brian Simmons" userId="S::bpsimmons@hawkmail.hfcc.edu::d44e18bf-6ced-42d0-8c77-148185a5a86e" providerId="AD" clId="Web-{A5224C3D-8CA4-7D9A-20CB-2328142BE2CF}" dt="2020-05-11T22:29:01.276" v="98" actId="1076"/>
          <ac:spMkLst>
            <pc:docMk/>
            <pc:sldMk cId="987939326" sldId="266"/>
            <ac:spMk id="22" creationId="{2B4768B9-7192-4693-BA27-F121D7E36549}"/>
          </ac:spMkLst>
        </pc:spChg>
        <pc:picChg chg="mod">
          <ac:chgData name="Brian Simmons" userId="S::bpsimmons@hawkmail.hfcc.edu::d44e18bf-6ced-42d0-8c77-148185a5a86e" providerId="AD" clId="Web-{A5224C3D-8CA4-7D9A-20CB-2328142BE2CF}" dt="2020-05-11T22:29:00.589" v="94" actId="1076"/>
          <ac:picMkLst>
            <pc:docMk/>
            <pc:sldMk cId="987939326" sldId="266"/>
            <ac:picMk id="5" creationId="{208BAF63-1C01-4956-9FAC-ACC23FD4D081}"/>
          </ac:picMkLst>
        </pc:picChg>
        <pc:picChg chg="mod">
          <ac:chgData name="Brian Simmons" userId="S::bpsimmons@hawkmail.hfcc.edu::d44e18bf-6ced-42d0-8c77-148185a5a86e" providerId="AD" clId="Web-{A5224C3D-8CA4-7D9A-20CB-2328142BE2CF}" dt="2020-05-11T22:29:00.636" v="95" actId="1076"/>
          <ac:picMkLst>
            <pc:docMk/>
            <pc:sldMk cId="987939326" sldId="266"/>
            <ac:picMk id="6" creationId="{E744BED5-FE7C-402A-89BB-6817B4A3215C}"/>
          </ac:picMkLst>
        </pc:picChg>
        <pc:picChg chg="mod">
          <ac:chgData name="Brian Simmons" userId="S::bpsimmons@hawkmail.hfcc.edu::d44e18bf-6ced-42d0-8c77-148185a5a86e" providerId="AD" clId="Web-{A5224C3D-8CA4-7D9A-20CB-2328142BE2CF}" dt="2020-05-11T22:29:00.964" v="96" actId="1076"/>
          <ac:picMkLst>
            <pc:docMk/>
            <pc:sldMk cId="987939326" sldId="266"/>
            <ac:picMk id="10" creationId="{F7D48A52-C79E-4C7D-9E76-D221A4582C4D}"/>
          </ac:picMkLst>
        </pc:picChg>
        <pc:picChg chg="mod">
          <ac:chgData name="Brian Simmons" userId="S::bpsimmons@hawkmail.hfcc.edu::d44e18bf-6ced-42d0-8c77-148185a5a86e" providerId="AD" clId="Web-{A5224C3D-8CA4-7D9A-20CB-2328142BE2CF}" dt="2020-05-11T22:29:01.261" v="97" actId="1076"/>
          <ac:picMkLst>
            <pc:docMk/>
            <pc:sldMk cId="987939326" sldId="266"/>
            <ac:picMk id="11" creationId="{CA38D848-50B0-4411-AEEC-8A8E5603FCFD}"/>
          </ac:picMkLst>
        </pc:picChg>
        <pc:picChg chg="mod">
          <ac:chgData name="Brian Simmons" userId="S::bpsimmons@hawkmail.hfcc.edu::d44e18bf-6ced-42d0-8c77-148185a5a86e" providerId="AD" clId="Web-{A5224C3D-8CA4-7D9A-20CB-2328142BE2CF}" dt="2020-05-11T22:29:00.417" v="90" actId="1076"/>
          <ac:picMkLst>
            <pc:docMk/>
            <pc:sldMk cId="987939326" sldId="266"/>
            <ac:picMk id="12" creationId="{366E3262-BAF1-4D7C-8A33-B0BFA18D102B}"/>
          </ac:picMkLst>
        </pc:picChg>
        <pc:picChg chg="mod">
          <ac:chgData name="Brian Simmons" userId="S::bpsimmons@hawkmail.hfcc.edu::d44e18bf-6ced-42d0-8c77-148185a5a86e" providerId="AD" clId="Web-{A5224C3D-8CA4-7D9A-20CB-2328142BE2CF}" dt="2020-05-11T22:29:00.511" v="92" actId="1076"/>
          <ac:picMkLst>
            <pc:docMk/>
            <pc:sldMk cId="987939326" sldId="266"/>
            <ac:picMk id="17" creationId="{F34BC431-A1BE-4233-9F2A-528D4FB4440A}"/>
          </ac:picMkLst>
        </pc:picChg>
      </pc:sldChg>
      <pc:sldChg chg="modSp">
        <pc:chgData name="Brian Simmons" userId="S::bpsimmons@hawkmail.hfcc.edu::d44e18bf-6ced-42d0-8c77-148185a5a86e" providerId="AD" clId="Web-{A5224C3D-8CA4-7D9A-20CB-2328142BE2CF}" dt="2020-05-11T22:24:35.245" v="15" actId="20577"/>
        <pc:sldMkLst>
          <pc:docMk/>
          <pc:sldMk cId="2214870502" sldId="291"/>
        </pc:sldMkLst>
        <pc:graphicFrameChg chg="modGraphic">
          <ac:chgData name="Brian Simmons" userId="S::bpsimmons@hawkmail.hfcc.edu::d44e18bf-6ced-42d0-8c77-148185a5a86e" providerId="AD" clId="Web-{A5224C3D-8CA4-7D9A-20CB-2328142BE2CF}" dt="2020-05-11T22:24:35.245" v="15" actId="20577"/>
          <ac:graphicFrameMkLst>
            <pc:docMk/>
            <pc:sldMk cId="2214870502" sldId="291"/>
            <ac:graphicFrameMk id="4" creationId="{2142A5CC-DB59-4BBB-A86B-545AC0478E98}"/>
          </ac:graphicFrameMkLst>
        </pc:graphicFrameChg>
      </pc:sldChg>
      <pc:sldChg chg="modSp">
        <pc:chgData name="Brian Simmons" userId="S::bpsimmons@hawkmail.hfcc.edu::d44e18bf-6ced-42d0-8c77-148185a5a86e" providerId="AD" clId="Web-{A5224C3D-8CA4-7D9A-20CB-2328142BE2CF}" dt="2020-05-11T22:25:21.417" v="32" actId="20577"/>
        <pc:sldMkLst>
          <pc:docMk/>
          <pc:sldMk cId="2964002432" sldId="299"/>
        </pc:sldMkLst>
        <pc:spChg chg="mod">
          <ac:chgData name="Brian Simmons" userId="S::bpsimmons@hawkmail.hfcc.edu::d44e18bf-6ced-42d0-8c77-148185a5a86e" providerId="AD" clId="Web-{A5224C3D-8CA4-7D9A-20CB-2328142BE2CF}" dt="2020-05-11T22:25:21.417" v="32" actId="20577"/>
          <ac:spMkLst>
            <pc:docMk/>
            <pc:sldMk cId="2964002432" sldId="299"/>
            <ac:spMk id="33" creationId="{15E0D51B-0740-4783-9D74-C67D4CBB32D1}"/>
          </ac:spMkLst>
        </pc:spChg>
      </pc:sldChg>
    </pc:docChg>
  </pc:docChgLst>
  <pc:docChgLst>
    <pc:chgData name="Mohammed Munassar" userId="S::mamunassar2@hawkmail.hfcc.edu::6ec36594-c876-48e2-9c90-b7195da04bbc" providerId="AD" clId="Web-{49A7DA02-C642-DBD6-CB31-1B0F53756FCF}"/>
    <pc:docChg chg="modSld">
      <pc:chgData name="Mohammed Munassar" userId="S::mamunassar2@hawkmail.hfcc.edu::6ec36594-c876-48e2-9c90-b7195da04bbc" providerId="AD" clId="Web-{49A7DA02-C642-DBD6-CB31-1B0F53756FCF}" dt="2020-05-10T22:44:19.239" v="14" actId="1076"/>
      <pc:docMkLst>
        <pc:docMk/>
      </pc:docMkLst>
      <pc:sldChg chg="modSp">
        <pc:chgData name="Mohammed Munassar" userId="S::mamunassar2@hawkmail.hfcc.edu::6ec36594-c876-48e2-9c90-b7195da04bbc" providerId="AD" clId="Web-{49A7DA02-C642-DBD6-CB31-1B0F53756FCF}" dt="2020-05-10T22:44:19.239" v="14" actId="1076"/>
        <pc:sldMkLst>
          <pc:docMk/>
          <pc:sldMk cId="1975905791" sldId="282"/>
        </pc:sldMkLst>
        <pc:picChg chg="mod">
          <ac:chgData name="Mohammed Munassar" userId="S::mamunassar2@hawkmail.hfcc.edu::6ec36594-c876-48e2-9c90-b7195da04bbc" providerId="AD" clId="Web-{49A7DA02-C642-DBD6-CB31-1B0F53756FCF}" dt="2020-05-10T22:42:01.719" v="0"/>
          <ac:picMkLst>
            <pc:docMk/>
            <pc:sldMk cId="1975905791" sldId="282"/>
            <ac:picMk id="3" creationId="{1564CC3E-27EB-4093-AA02-6F778E474D41}"/>
          </ac:picMkLst>
        </pc:picChg>
        <pc:picChg chg="mod">
          <ac:chgData name="Mohammed Munassar" userId="S::mamunassar2@hawkmail.hfcc.edu::6ec36594-c876-48e2-9c90-b7195da04bbc" providerId="AD" clId="Web-{49A7DA02-C642-DBD6-CB31-1B0F53756FCF}" dt="2020-05-10T22:44:19.239" v="14" actId="1076"/>
          <ac:picMkLst>
            <pc:docMk/>
            <pc:sldMk cId="1975905791" sldId="282"/>
            <ac:picMk id="5" creationId="{D2CDA9D7-0194-4E48-A373-36FC44A49725}"/>
          </ac:picMkLst>
        </pc:picChg>
      </pc:sldChg>
    </pc:docChg>
  </pc:docChgLst>
  <pc:docChgLst>
    <pc:chgData name="Mohamed Aldura" userId="S::mgaldura@hawkmail.hfcc.edu::732b9b09-a48d-4676-ac09-19f6929ae0aa" providerId="AD" clId="Web-{6692E5EB-8BAB-9AE3-BE6F-16A1A7F0C94E}"/>
    <pc:docChg chg="modSld">
      <pc:chgData name="Mohamed Aldura" userId="S::mgaldura@hawkmail.hfcc.edu::732b9b09-a48d-4676-ac09-19f6929ae0aa" providerId="AD" clId="Web-{6692E5EB-8BAB-9AE3-BE6F-16A1A7F0C94E}" dt="2020-05-10T21:30:20.042" v="1" actId="1076"/>
      <pc:docMkLst>
        <pc:docMk/>
      </pc:docMkLst>
      <pc:sldChg chg="modSp">
        <pc:chgData name="Mohamed Aldura" userId="S::mgaldura@hawkmail.hfcc.edu::732b9b09-a48d-4676-ac09-19f6929ae0aa" providerId="AD" clId="Web-{6692E5EB-8BAB-9AE3-BE6F-16A1A7F0C94E}" dt="2020-05-10T21:30:20.042" v="1" actId="1076"/>
        <pc:sldMkLst>
          <pc:docMk/>
          <pc:sldMk cId="3697127092" sldId="257"/>
        </pc:sldMkLst>
        <pc:spChg chg="mod">
          <ac:chgData name="Mohamed Aldura" userId="S::mgaldura@hawkmail.hfcc.edu::732b9b09-a48d-4676-ac09-19f6929ae0aa" providerId="AD" clId="Web-{6692E5EB-8BAB-9AE3-BE6F-16A1A7F0C94E}" dt="2020-05-10T21:30:20.042" v="1" actId="1076"/>
          <ac:spMkLst>
            <pc:docMk/>
            <pc:sldMk cId="3697127092" sldId="257"/>
            <ac:spMk id="2" creationId="{A687DBA8-552D-4412-8D89-48D2E348E127}"/>
          </ac:spMkLst>
        </pc:spChg>
      </pc:sldChg>
    </pc:docChg>
  </pc:docChgLst>
  <pc:docChgLst>
    <pc:chgData name="Mohamed Aldura" userId="S::mgaldura@hawkmail.hfcc.edu::732b9b09-a48d-4676-ac09-19f6929ae0aa" providerId="AD" clId="Web-{7F2076AA-662B-E226-E6CE-F6B158E14091}"/>
    <pc:docChg chg="modSld">
      <pc:chgData name="Mohamed Aldura" userId="S::mgaldura@hawkmail.hfcc.edu::732b9b09-a48d-4676-ac09-19f6929ae0aa" providerId="AD" clId="Web-{7F2076AA-662B-E226-E6CE-F6B158E14091}" dt="2020-05-11T22:39:24.914" v="93"/>
      <pc:docMkLst>
        <pc:docMk/>
      </pc:docMkLst>
      <pc:sldChg chg="addSp delSp modSp">
        <pc:chgData name="Mohamed Aldura" userId="S::mgaldura@hawkmail.hfcc.edu::732b9b09-a48d-4676-ac09-19f6929ae0aa" providerId="AD" clId="Web-{7F2076AA-662B-E226-E6CE-F6B158E14091}" dt="2020-05-11T22:35:56.404" v="92" actId="1076"/>
        <pc:sldMkLst>
          <pc:docMk/>
          <pc:sldMk cId="987939326" sldId="266"/>
        </pc:sldMkLst>
        <pc:spChg chg="mod">
          <ac:chgData name="Mohamed Aldura" userId="S::mgaldura@hawkmail.hfcc.edu::732b9b09-a48d-4676-ac09-19f6929ae0aa" providerId="AD" clId="Web-{7F2076AA-662B-E226-E6CE-F6B158E14091}" dt="2020-05-11T22:31:03.125" v="37" actId="1076"/>
          <ac:spMkLst>
            <pc:docMk/>
            <pc:sldMk cId="987939326" sldId="266"/>
            <ac:spMk id="2" creationId="{6C4F067D-E8C4-4E8A-AC5C-DCBCAA706F74}"/>
          </ac:spMkLst>
        </pc:spChg>
        <pc:spChg chg="mod ord">
          <ac:chgData name="Mohamed Aldura" userId="S::mgaldura@hawkmail.hfcc.edu::732b9b09-a48d-4676-ac09-19f6929ae0aa" providerId="AD" clId="Web-{7F2076AA-662B-E226-E6CE-F6B158E14091}" dt="2020-05-11T22:34:08.430" v="87" actId="1076"/>
          <ac:spMkLst>
            <pc:docMk/>
            <pc:sldMk cId="987939326" sldId="266"/>
            <ac:spMk id="3" creationId="{768AAA90-9832-426E-BB28-128F9C7D2FF6}"/>
          </ac:spMkLst>
        </pc:spChg>
        <pc:spChg chg="mod">
          <ac:chgData name="Mohamed Aldura" userId="S::mgaldura@hawkmail.hfcc.edu::732b9b09-a48d-4676-ac09-19f6929ae0aa" providerId="AD" clId="Web-{7F2076AA-662B-E226-E6CE-F6B158E14091}" dt="2020-05-11T22:31:08.297" v="38" actId="1076"/>
          <ac:spMkLst>
            <pc:docMk/>
            <pc:sldMk cId="987939326" sldId="266"/>
            <ac:spMk id="4" creationId="{FDDDA8F3-F9AB-464A-A7D3-D954D674950E}"/>
          </ac:spMkLst>
        </pc:spChg>
        <pc:spChg chg="mod">
          <ac:chgData name="Mohamed Aldura" userId="S::mgaldura@hawkmail.hfcc.edu::732b9b09-a48d-4676-ac09-19f6929ae0aa" providerId="AD" clId="Web-{7F2076AA-662B-E226-E6CE-F6B158E14091}" dt="2020-05-11T22:31:08.313" v="39" actId="1076"/>
          <ac:spMkLst>
            <pc:docMk/>
            <pc:sldMk cId="987939326" sldId="266"/>
            <ac:spMk id="7" creationId="{593A6CE0-C783-42A6-8FAF-4F9450FBC015}"/>
          </ac:spMkLst>
        </pc:spChg>
        <pc:spChg chg="mod">
          <ac:chgData name="Mohamed Aldura" userId="S::mgaldura@hawkmail.hfcc.edu::732b9b09-a48d-4676-ac09-19f6929ae0aa" providerId="AD" clId="Web-{7F2076AA-662B-E226-E6CE-F6B158E14091}" dt="2020-05-11T22:31:08.500" v="51" actId="1076"/>
          <ac:spMkLst>
            <pc:docMk/>
            <pc:sldMk cId="987939326" sldId="266"/>
            <ac:spMk id="8" creationId="{E8AB6817-7947-496A-B8A5-7EF18B1E5116}"/>
          </ac:spMkLst>
        </pc:spChg>
        <pc:spChg chg="mod">
          <ac:chgData name="Mohamed Aldura" userId="S::mgaldura@hawkmail.hfcc.edu::732b9b09-a48d-4676-ac09-19f6929ae0aa" providerId="AD" clId="Web-{7F2076AA-662B-E226-E6CE-F6B158E14091}" dt="2020-05-11T22:31:08.329" v="40" actId="1076"/>
          <ac:spMkLst>
            <pc:docMk/>
            <pc:sldMk cId="987939326" sldId="266"/>
            <ac:spMk id="9" creationId="{A9BE621D-49C2-455C-BB9A-604173846E43}"/>
          </ac:spMkLst>
        </pc:spChg>
        <pc:spChg chg="add mod">
          <ac:chgData name="Mohamed Aldura" userId="S::mgaldura@hawkmail.hfcc.edu::732b9b09-a48d-4676-ac09-19f6929ae0aa" providerId="AD" clId="Web-{7F2076AA-662B-E226-E6CE-F6B158E14091}" dt="2020-05-11T22:30:55.547" v="33" actId="1076"/>
          <ac:spMkLst>
            <pc:docMk/>
            <pc:sldMk cId="987939326" sldId="266"/>
            <ac:spMk id="13" creationId="{9323F9ED-852A-416B-B378-9203B73118B3}"/>
          </ac:spMkLst>
        </pc:spChg>
        <pc:spChg chg="mod">
          <ac:chgData name="Mohamed Aldura" userId="S::mgaldura@hawkmail.hfcc.edu::732b9b09-a48d-4676-ac09-19f6929ae0aa" providerId="AD" clId="Web-{7F2076AA-662B-E226-E6CE-F6B158E14091}" dt="2020-05-11T22:31:08.360" v="42" actId="1076"/>
          <ac:spMkLst>
            <pc:docMk/>
            <pc:sldMk cId="987939326" sldId="266"/>
            <ac:spMk id="14" creationId="{C8FD0B0D-3934-4614-BB40-3360AED7311E}"/>
          </ac:spMkLst>
        </pc:spChg>
        <pc:spChg chg="mod">
          <ac:chgData name="Mohamed Aldura" userId="S::mgaldura@hawkmail.hfcc.edu::732b9b09-a48d-4676-ac09-19f6929ae0aa" providerId="AD" clId="Web-{7F2076AA-662B-E226-E6CE-F6B158E14091}" dt="2020-05-11T22:31:38.252" v="55" actId="1076"/>
          <ac:spMkLst>
            <pc:docMk/>
            <pc:sldMk cId="987939326" sldId="266"/>
            <ac:spMk id="15" creationId="{7D3413D0-064A-4E2F-92BB-2DC548B5A377}"/>
          </ac:spMkLst>
        </pc:spChg>
        <pc:spChg chg="mod">
          <ac:chgData name="Mohamed Aldura" userId="S::mgaldura@hawkmail.hfcc.edu::732b9b09-a48d-4676-ac09-19f6929ae0aa" providerId="AD" clId="Web-{7F2076AA-662B-E226-E6CE-F6B158E14091}" dt="2020-05-11T22:31:08.375" v="44" actId="1076"/>
          <ac:spMkLst>
            <pc:docMk/>
            <pc:sldMk cId="987939326" sldId="266"/>
            <ac:spMk id="19" creationId="{63395D6B-7A8F-40B4-ACA2-8CC3B8CB6612}"/>
          </ac:spMkLst>
        </pc:spChg>
        <pc:spChg chg="mod">
          <ac:chgData name="Mohamed Aldura" userId="S::mgaldura@hawkmail.hfcc.edu::732b9b09-a48d-4676-ac09-19f6929ae0aa" providerId="AD" clId="Web-{7F2076AA-662B-E226-E6CE-F6B158E14091}" dt="2020-05-11T22:35:56.404" v="92" actId="1076"/>
          <ac:spMkLst>
            <pc:docMk/>
            <pc:sldMk cId="987939326" sldId="266"/>
            <ac:spMk id="20" creationId="{0F365A67-D23A-4CFC-9F12-AEC4B85B2E01}"/>
          </ac:spMkLst>
        </pc:spChg>
        <pc:spChg chg="mod">
          <ac:chgData name="Mohamed Aldura" userId="S::mgaldura@hawkmail.hfcc.edu::732b9b09-a48d-4676-ac09-19f6929ae0aa" providerId="AD" clId="Web-{7F2076AA-662B-E226-E6CE-F6B158E14091}" dt="2020-05-11T22:31:08.485" v="49" actId="1076"/>
          <ac:spMkLst>
            <pc:docMk/>
            <pc:sldMk cId="987939326" sldId="266"/>
            <ac:spMk id="21" creationId="{34FF8C4B-7638-4A89-AA39-4EA51D90FDF2}"/>
          </ac:spMkLst>
        </pc:spChg>
        <pc:spChg chg="mod">
          <ac:chgData name="Mohamed Aldura" userId="S::mgaldura@hawkmail.hfcc.edu::732b9b09-a48d-4676-ac09-19f6929ae0aa" providerId="AD" clId="Web-{7F2076AA-662B-E226-E6CE-F6B158E14091}" dt="2020-05-11T22:31:08.485" v="50" actId="1076"/>
          <ac:spMkLst>
            <pc:docMk/>
            <pc:sldMk cId="987939326" sldId="266"/>
            <ac:spMk id="22" creationId="{2B4768B9-7192-4693-BA27-F121D7E36549}"/>
          </ac:spMkLst>
        </pc:spChg>
        <pc:spChg chg="add del mod">
          <ac:chgData name="Mohamed Aldura" userId="S::mgaldura@hawkmail.hfcc.edu::732b9b09-a48d-4676-ac09-19f6929ae0aa" providerId="AD" clId="Web-{7F2076AA-662B-E226-E6CE-F6B158E14091}" dt="2020-05-11T22:32:09.706" v="63"/>
          <ac:spMkLst>
            <pc:docMk/>
            <pc:sldMk cId="987939326" sldId="266"/>
            <ac:spMk id="26" creationId="{B518EFE5-B8BC-4C89-8D64-A33AE9A82EF0}"/>
          </ac:spMkLst>
        </pc:spChg>
        <pc:spChg chg="add mod ord">
          <ac:chgData name="Mohamed Aldura" userId="S::mgaldura@hawkmail.hfcc.edu::732b9b09-a48d-4676-ac09-19f6929ae0aa" providerId="AD" clId="Web-{7F2076AA-662B-E226-E6CE-F6B158E14091}" dt="2020-05-11T22:34:05.024" v="86" actId="1076"/>
          <ac:spMkLst>
            <pc:docMk/>
            <pc:sldMk cId="987939326" sldId="266"/>
            <ac:spMk id="28" creationId="{DFB1551B-3781-4302-95B9-42EE5BBC4EA5}"/>
          </ac:spMkLst>
        </pc:spChg>
        <pc:picChg chg="mod">
          <ac:chgData name="Mohamed Aldura" userId="S::mgaldura@hawkmail.hfcc.edu::732b9b09-a48d-4676-ac09-19f6929ae0aa" providerId="AD" clId="Web-{7F2076AA-662B-E226-E6CE-F6B158E14091}" dt="2020-05-11T22:31:08.407" v="45" actId="1076"/>
          <ac:picMkLst>
            <pc:docMk/>
            <pc:sldMk cId="987939326" sldId="266"/>
            <ac:picMk id="5" creationId="{208BAF63-1C01-4956-9FAC-ACC23FD4D081}"/>
          </ac:picMkLst>
        </pc:picChg>
        <pc:picChg chg="mod">
          <ac:chgData name="Mohamed Aldura" userId="S::mgaldura@hawkmail.hfcc.edu::732b9b09-a48d-4676-ac09-19f6929ae0aa" providerId="AD" clId="Web-{7F2076AA-662B-E226-E6CE-F6B158E14091}" dt="2020-05-11T22:31:08.422" v="46" actId="1076"/>
          <ac:picMkLst>
            <pc:docMk/>
            <pc:sldMk cId="987939326" sldId="266"/>
            <ac:picMk id="6" creationId="{E744BED5-FE7C-402A-89BB-6817B4A3215C}"/>
          </ac:picMkLst>
        </pc:picChg>
        <pc:picChg chg="mod">
          <ac:chgData name="Mohamed Aldura" userId="S::mgaldura@hawkmail.hfcc.edu::732b9b09-a48d-4676-ac09-19f6929ae0aa" providerId="AD" clId="Web-{7F2076AA-662B-E226-E6CE-F6B158E14091}" dt="2020-05-11T22:31:08.453" v="47" actId="1076"/>
          <ac:picMkLst>
            <pc:docMk/>
            <pc:sldMk cId="987939326" sldId="266"/>
            <ac:picMk id="10" creationId="{F7D48A52-C79E-4C7D-9E76-D221A4582C4D}"/>
          </ac:picMkLst>
        </pc:picChg>
        <pc:picChg chg="mod">
          <ac:chgData name="Mohamed Aldura" userId="S::mgaldura@hawkmail.hfcc.edu::732b9b09-a48d-4676-ac09-19f6929ae0aa" providerId="AD" clId="Web-{7F2076AA-662B-E226-E6CE-F6B158E14091}" dt="2020-05-11T22:31:08.469" v="48" actId="1076"/>
          <ac:picMkLst>
            <pc:docMk/>
            <pc:sldMk cId="987939326" sldId="266"/>
            <ac:picMk id="11" creationId="{CA38D848-50B0-4411-AEEC-8A8E5603FCFD}"/>
          </ac:picMkLst>
        </pc:picChg>
        <pc:picChg chg="mod">
          <ac:chgData name="Mohamed Aldura" userId="S::mgaldura@hawkmail.hfcc.edu::732b9b09-a48d-4676-ac09-19f6929ae0aa" providerId="AD" clId="Web-{7F2076AA-662B-E226-E6CE-F6B158E14091}" dt="2020-05-11T22:31:08.344" v="41" actId="1076"/>
          <ac:picMkLst>
            <pc:docMk/>
            <pc:sldMk cId="987939326" sldId="266"/>
            <ac:picMk id="12" creationId="{366E3262-BAF1-4D7C-8A33-B0BFA18D102B}"/>
          </ac:picMkLst>
        </pc:picChg>
        <pc:picChg chg="add mod">
          <ac:chgData name="Mohamed Aldura" userId="S::mgaldura@hawkmail.hfcc.edu::732b9b09-a48d-4676-ac09-19f6929ae0aa" providerId="AD" clId="Web-{7F2076AA-662B-E226-E6CE-F6B158E14091}" dt="2020-05-11T22:34:16.837" v="90" actId="1076"/>
          <ac:picMkLst>
            <pc:docMk/>
            <pc:sldMk cId="987939326" sldId="266"/>
            <ac:picMk id="16" creationId="{31AA6BF5-BD10-40EB-B779-F3DEE494A7EB}"/>
          </ac:picMkLst>
        </pc:picChg>
        <pc:picChg chg="mod">
          <ac:chgData name="Mohamed Aldura" userId="S::mgaldura@hawkmail.hfcc.edu::732b9b09-a48d-4676-ac09-19f6929ae0aa" providerId="AD" clId="Web-{7F2076AA-662B-E226-E6CE-F6B158E14091}" dt="2020-05-11T22:31:08.375" v="43" actId="1076"/>
          <ac:picMkLst>
            <pc:docMk/>
            <pc:sldMk cId="987939326" sldId="266"/>
            <ac:picMk id="17" creationId="{F34BC431-A1BE-4233-9F2A-528D4FB4440A}"/>
          </ac:picMkLst>
        </pc:picChg>
        <pc:picChg chg="add mod">
          <ac:chgData name="Mohamed Aldura" userId="S::mgaldura@hawkmail.hfcc.edu::732b9b09-a48d-4676-ac09-19f6929ae0aa" providerId="AD" clId="Web-{7F2076AA-662B-E226-E6CE-F6B158E14091}" dt="2020-05-11T22:34:21.009" v="91" actId="1076"/>
          <ac:picMkLst>
            <pc:docMk/>
            <pc:sldMk cId="987939326" sldId="266"/>
            <ac:picMk id="18" creationId="{6371E5CB-0A33-4415-8422-0C85F50785B3}"/>
          </ac:picMkLst>
        </pc:picChg>
      </pc:sldChg>
      <pc:sldChg chg="mod setBg">
        <pc:chgData name="Mohamed Aldura" userId="S::mgaldura@hawkmail.hfcc.edu::732b9b09-a48d-4676-ac09-19f6929ae0aa" providerId="AD" clId="Web-{7F2076AA-662B-E226-E6CE-F6B158E14091}" dt="2020-05-11T22:39:24.914" v="93"/>
        <pc:sldMkLst>
          <pc:docMk/>
          <pc:sldMk cId="2870719866" sldId="305"/>
        </pc:sldMkLst>
      </pc:sldChg>
      <pc:sldChg chg="modSp">
        <pc:chgData name="Mohamed Aldura" userId="S::mgaldura@hawkmail.hfcc.edu::732b9b09-a48d-4676-ac09-19f6929ae0aa" providerId="AD" clId="Web-{7F2076AA-662B-E226-E6CE-F6B158E14091}" dt="2020-05-11T22:28:39.884" v="2" actId="1076"/>
        <pc:sldMkLst>
          <pc:docMk/>
          <pc:sldMk cId="168586481" sldId="309"/>
        </pc:sldMkLst>
        <pc:picChg chg="mod">
          <ac:chgData name="Mohamed Aldura" userId="S::mgaldura@hawkmail.hfcc.edu::732b9b09-a48d-4676-ac09-19f6929ae0aa" providerId="AD" clId="Web-{7F2076AA-662B-E226-E6CE-F6B158E14091}" dt="2020-05-11T22:28:39.884" v="2" actId="1076"/>
          <ac:picMkLst>
            <pc:docMk/>
            <pc:sldMk cId="168586481" sldId="309"/>
            <ac:picMk id="62" creationId="{28B06702-6971-4A55-95BA-431A4BE87F66}"/>
          </ac:picMkLst>
        </pc:picChg>
        <pc:picChg chg="mod">
          <ac:chgData name="Mohamed Aldura" userId="S::mgaldura@hawkmail.hfcc.edu::732b9b09-a48d-4676-ac09-19f6929ae0aa" providerId="AD" clId="Web-{7F2076AA-662B-E226-E6CE-F6B158E14091}" dt="2020-05-11T22:28:32.618" v="1" actId="1076"/>
          <ac:picMkLst>
            <pc:docMk/>
            <pc:sldMk cId="168586481" sldId="309"/>
            <ac:picMk id="68" creationId="{42C72BEE-F723-4C96-922B-2F8DFBF50796}"/>
          </ac:picMkLst>
        </pc:picChg>
      </pc:sldChg>
      <pc:sldChg chg="addSp delSp">
        <pc:chgData name="Mohamed Aldura" userId="S::mgaldura@hawkmail.hfcc.edu::732b9b09-a48d-4676-ac09-19f6929ae0aa" providerId="AD" clId="Web-{7F2076AA-662B-E226-E6CE-F6B158E14091}" dt="2020-05-11T22:32:18.723" v="65"/>
        <pc:sldMkLst>
          <pc:docMk/>
          <pc:sldMk cId="399141224" sldId="314"/>
        </pc:sldMkLst>
        <pc:spChg chg="add del">
          <ac:chgData name="Mohamed Aldura" userId="S::mgaldura@hawkmail.hfcc.edu::732b9b09-a48d-4676-ac09-19f6929ae0aa" providerId="AD" clId="Web-{7F2076AA-662B-E226-E6CE-F6B158E14091}" dt="2020-05-11T22:32:18.723" v="65"/>
          <ac:spMkLst>
            <pc:docMk/>
            <pc:sldMk cId="399141224" sldId="314"/>
            <ac:spMk id="4" creationId="{F4A333F3-AD2C-457C-8300-C3FD4E04F9C3}"/>
          </ac:spMkLst>
        </pc:spChg>
      </pc:sldChg>
    </pc:docChg>
  </pc:docChgLst>
  <pc:docChgLst>
    <pc:chgData name="Murad Tawfiq" userId="S::mstawfiq1@hawkmail.hfcc.edu::8c66b083-bec2-4ac6-bb62-ebb50a5382ea" providerId="AD" clId="Web-{0AF80553-1138-4788-8636-590AFF8BFFB8}"/>
    <pc:docChg chg="addSld delSld modSld sldOrd">
      <pc:chgData name="Murad Tawfiq" userId="S::mstawfiq1@hawkmail.hfcc.edu::8c66b083-bec2-4ac6-bb62-ebb50a5382ea" providerId="AD" clId="Web-{0AF80553-1138-4788-8636-590AFF8BFFB8}" dt="2020-02-28T20:37:20.001" v="2053" actId="14100"/>
      <pc:docMkLst>
        <pc:docMk/>
      </pc:docMkLst>
      <pc:sldChg chg="modSp">
        <pc:chgData name="Murad Tawfiq" userId="S::mstawfiq1@hawkmail.hfcc.edu::8c66b083-bec2-4ac6-bb62-ebb50a5382ea" providerId="AD" clId="Web-{0AF80553-1138-4788-8636-590AFF8BFFB8}" dt="2020-02-28T19:55:55.591" v="1258" actId="20577"/>
        <pc:sldMkLst>
          <pc:docMk/>
          <pc:sldMk cId="109857222" sldId="256"/>
        </pc:sldMkLst>
        <pc:spChg chg="mod">
          <ac:chgData name="Murad Tawfiq" userId="S::mstawfiq1@hawkmail.hfcc.edu::8c66b083-bec2-4ac6-bb62-ebb50a5382ea" providerId="AD" clId="Web-{0AF80553-1138-4788-8636-590AFF8BFFB8}" dt="2020-02-28T19:55:55.591" v="1258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modSp">
        <pc:chgData name="Murad Tawfiq" userId="S::mstawfiq1@hawkmail.hfcc.edu::8c66b083-bec2-4ac6-bb62-ebb50a5382ea" providerId="AD" clId="Web-{0AF80553-1138-4788-8636-590AFF8BFFB8}" dt="2020-02-28T19:47:46.384" v="888" actId="20577"/>
        <pc:sldMkLst>
          <pc:docMk/>
          <pc:sldMk cId="987939326" sldId="266"/>
        </pc:sldMkLst>
        <pc:spChg chg="mod">
          <ac:chgData name="Murad Tawfiq" userId="S::mstawfiq1@hawkmail.hfcc.edu::8c66b083-bec2-4ac6-bb62-ebb50a5382ea" providerId="AD" clId="Web-{0AF80553-1138-4788-8636-590AFF8BFFB8}" dt="2020-02-28T19:47:46.384" v="888" actId="20577"/>
          <ac:spMkLst>
            <pc:docMk/>
            <pc:sldMk cId="987939326" sldId="266"/>
            <ac:spMk id="2" creationId="{6C4F067D-E8C4-4E8A-AC5C-DCBCAA706F74}"/>
          </ac:spMkLst>
        </pc:spChg>
        <pc:spChg chg="mod">
          <ac:chgData name="Murad Tawfiq" userId="S::mstawfiq1@hawkmail.hfcc.edu::8c66b083-bec2-4ac6-bb62-ebb50a5382ea" providerId="AD" clId="Web-{0AF80553-1138-4788-8636-590AFF8BFFB8}" dt="2020-02-28T19:47:02.040" v="868" actId="20577"/>
          <ac:spMkLst>
            <pc:docMk/>
            <pc:sldMk cId="987939326" sldId="266"/>
            <ac:spMk id="3" creationId="{768AAA90-9832-426E-BB28-128F9C7D2FF6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07.693" v="746" actId="20577"/>
          <ac:spMkLst>
            <pc:docMk/>
            <pc:sldMk cId="987939326" sldId="266"/>
            <ac:spMk id="4" creationId="{FDDDA8F3-F9AB-464A-A7D3-D954D674950E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10.615" v="747" actId="20577"/>
          <ac:spMkLst>
            <pc:docMk/>
            <pc:sldMk cId="987939326" sldId="266"/>
            <ac:spMk id="5" creationId="{149F7F79-A1B0-4FB6-9B68-FCEE6F4D262F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13.271" v="749" actId="20577"/>
          <ac:spMkLst>
            <pc:docMk/>
            <pc:sldMk cId="987939326" sldId="266"/>
            <ac:spMk id="6" creationId="{6F0634B1-42C6-437D-952E-7201EB50291A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16.537" v="751" actId="20577"/>
          <ac:spMkLst>
            <pc:docMk/>
            <pc:sldMk cId="987939326" sldId="266"/>
            <ac:spMk id="7" creationId="{593A6CE0-C783-42A6-8FAF-4F9450FBC015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19.365" v="754" actId="20577"/>
          <ac:spMkLst>
            <pc:docMk/>
            <pc:sldMk cId="987939326" sldId="266"/>
            <ac:spMk id="8" creationId="{1A486B67-B8F8-4A2B-B0C8-0EBCEB3677CF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21.459" v="756" actId="20577"/>
          <ac:spMkLst>
            <pc:docMk/>
            <pc:sldMk cId="987939326" sldId="266"/>
            <ac:spMk id="9" creationId="{A9BE621D-49C2-455C-BB9A-604173846E43}"/>
          </ac:spMkLst>
        </pc:spChg>
      </pc:sldChg>
      <pc:sldChg chg="addSp delSp modSp new">
        <pc:chgData name="Murad Tawfiq" userId="S::mstawfiq1@hawkmail.hfcc.edu::8c66b083-bec2-4ac6-bb62-ebb50a5382ea" providerId="AD" clId="Web-{0AF80553-1138-4788-8636-590AFF8BFFB8}" dt="2020-02-28T20:09:13.498" v="1443" actId="20577"/>
        <pc:sldMkLst>
          <pc:docMk/>
          <pc:sldMk cId="4045199795" sldId="267"/>
        </pc:sldMkLst>
        <pc:spChg chg="mod">
          <ac:chgData name="Murad Tawfiq" userId="S::mstawfiq1@hawkmail.hfcc.edu::8c66b083-bec2-4ac6-bb62-ebb50a5382ea" providerId="AD" clId="Web-{0AF80553-1138-4788-8636-590AFF8BFFB8}" dt="2020-02-28T20:09:13.498" v="1443" actId="20577"/>
          <ac:spMkLst>
            <pc:docMk/>
            <pc:sldMk cId="4045199795" sldId="267"/>
            <ac:spMk id="2" creationId="{4786692E-66BB-4677-9552-5EC39B03C21D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4:16.829" v="1380" actId="20577"/>
          <ac:spMkLst>
            <pc:docMk/>
            <pc:sldMk cId="4045199795" sldId="267"/>
            <ac:spMk id="3" creationId="{533EC876-5BB8-45E5-9653-13935296395D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19:56:38.437" v="1260"/>
          <ac:spMkLst>
            <pc:docMk/>
            <pc:sldMk cId="4045199795" sldId="267"/>
            <ac:spMk id="4" creationId="{FCF8525F-2D57-4712-9A0A-6C7B9BF919EF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2:17.341" v="1372" actId="1076"/>
          <ac:spMkLst>
            <pc:docMk/>
            <pc:sldMk cId="4045199795" sldId="267"/>
            <ac:spMk id="5" creationId="{B8CA9ED1-4BAE-4ED7-BCE1-A3F718F18618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2:11.981" v="1371" actId="1076"/>
          <ac:spMkLst>
            <pc:docMk/>
            <pc:sldMk cId="4045199795" sldId="267"/>
            <ac:spMk id="6" creationId="{A6ABF1ED-E9BD-4212-9FA1-0E8F2D504DB3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2:03.918" v="1370" actId="1076"/>
          <ac:spMkLst>
            <pc:docMk/>
            <pc:sldMk cId="4045199795" sldId="267"/>
            <ac:spMk id="7" creationId="{8287E156-2144-4C7A-BBE6-6D2B7AA8D896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1:59.262" v="1369" actId="1076"/>
          <ac:spMkLst>
            <pc:docMk/>
            <pc:sldMk cId="4045199795" sldId="267"/>
            <ac:spMk id="8" creationId="{A983205D-8C27-45F6-8697-A90A10E7A7B9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1:29.010" v="1368" actId="14100"/>
          <ac:spMkLst>
            <pc:docMk/>
            <pc:sldMk cId="4045199795" sldId="267"/>
            <ac:spMk id="9" creationId="{FAFED102-D924-4B27-A672-A3756C1A74BC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01:12.619" v="1367"/>
          <ac:spMkLst>
            <pc:docMk/>
            <pc:sldMk cId="4045199795" sldId="267"/>
            <ac:spMk id="10" creationId="{8FD3BDF8-FA11-44AD-B96A-5C060374DC0D}"/>
          </ac:spMkLst>
        </pc:spChg>
      </pc:sldChg>
      <pc:sldChg chg="modSp new del">
        <pc:chgData name="Murad Tawfiq" userId="S::mstawfiq1@hawkmail.hfcc.edu::8c66b083-bec2-4ac6-bb62-ebb50a5382ea" providerId="AD" clId="Web-{0AF80553-1138-4788-8636-590AFF8BFFB8}" dt="2020-02-28T20:07:01.148" v="1399"/>
        <pc:sldMkLst>
          <pc:docMk/>
          <pc:sldMk cId="3179976997" sldId="268"/>
        </pc:sldMkLst>
        <pc:spChg chg="mod">
          <ac:chgData name="Murad Tawfiq" userId="S::mstawfiq1@hawkmail.hfcc.edu::8c66b083-bec2-4ac6-bb62-ebb50a5382ea" providerId="AD" clId="Web-{0AF80553-1138-4788-8636-590AFF8BFFB8}" dt="2020-02-28T20:06:58.758" v="1397" actId="20577"/>
          <ac:spMkLst>
            <pc:docMk/>
            <pc:sldMk cId="3179976997" sldId="268"/>
            <ac:spMk id="2" creationId="{0628E56E-BBEA-4570-B9E5-D930BB05197B}"/>
          </ac:spMkLst>
        </pc:spChg>
      </pc:sldChg>
      <pc:sldChg chg="addSp delSp modSp new ord">
        <pc:chgData name="Murad Tawfiq" userId="S::mstawfiq1@hawkmail.hfcc.edu::8c66b083-bec2-4ac6-bb62-ebb50a5382ea" providerId="AD" clId="Web-{0AF80553-1138-4788-8636-590AFF8BFFB8}" dt="2020-02-28T20:34:35.088" v="2021"/>
        <pc:sldMkLst>
          <pc:docMk/>
          <pc:sldMk cId="4222963447" sldId="268"/>
        </pc:sldMkLst>
        <pc:spChg chg="mod">
          <ac:chgData name="Murad Tawfiq" userId="S::mstawfiq1@hawkmail.hfcc.edu::8c66b083-bec2-4ac6-bb62-ebb50a5382ea" providerId="AD" clId="Web-{0AF80553-1138-4788-8636-590AFF8BFFB8}" dt="2020-02-28T20:09:26.232" v="1478" actId="20577"/>
          <ac:spMkLst>
            <pc:docMk/>
            <pc:sldMk cId="4222963447" sldId="268"/>
            <ac:spMk id="2" creationId="{C289C5CC-914C-4ACA-8D89-EF1446FE31C3}"/>
          </ac:spMkLst>
        </pc:spChg>
        <pc:spChg chg="del mod">
          <ac:chgData name="Murad Tawfiq" userId="S::mstawfiq1@hawkmail.hfcc.edu::8c66b083-bec2-4ac6-bb62-ebb50a5382ea" providerId="AD" clId="Web-{0AF80553-1138-4788-8636-590AFF8BFFB8}" dt="2020-02-28T20:34:17.088" v="2018"/>
          <ac:spMkLst>
            <pc:docMk/>
            <pc:sldMk cId="4222963447" sldId="268"/>
            <ac:spMk id="3" creationId="{EBC696BC-B88F-4D90-A7F2-948981E40DEE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10:34.500" v="1501"/>
          <ac:spMkLst>
            <pc:docMk/>
            <pc:sldMk cId="4222963447" sldId="268"/>
            <ac:spMk id="4" creationId="{228946B8-C779-435D-ACE2-407FAE02D14E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33:33.726" v="1998" actId="1076"/>
          <ac:spMkLst>
            <pc:docMk/>
            <pc:sldMk cId="4222963447" sldId="268"/>
            <ac:spMk id="5" creationId="{71C949A4-1EEB-4D5C-85C2-CD9D8416FFD6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34:23.228" v="2019" actId="1076"/>
          <ac:spMkLst>
            <pc:docMk/>
            <pc:sldMk cId="4222963447" sldId="268"/>
            <ac:spMk id="6" creationId="{1847EDA2-733B-4ED9-B5E4-D4329A2EEBDD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31:08.174" v="1875"/>
          <ac:spMkLst>
            <pc:docMk/>
            <pc:sldMk cId="4222963447" sldId="268"/>
            <ac:spMk id="7" creationId="{E865892A-039A-475F-861C-77C54BC05A38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33:31.633" v="1997" actId="1076"/>
          <ac:spMkLst>
            <pc:docMk/>
            <pc:sldMk cId="4222963447" sldId="268"/>
            <ac:spMk id="8" creationId="{10C80467-1EBE-4B2C-8CBB-8A7DEDAE0A00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33:19.976" v="1994"/>
          <ac:spMkLst>
            <pc:docMk/>
            <pc:sldMk cId="4222963447" sldId="268"/>
            <ac:spMk id="9" creationId="{F30057C0-09BF-4B83-9820-82814F8510CD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33:22.507" v="1995"/>
          <ac:spMkLst>
            <pc:docMk/>
            <pc:sldMk cId="4222963447" sldId="268"/>
            <ac:spMk id="10" creationId="{207480C6-A04D-4417-A8A4-F5E7D464E009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33:27.976" v="1996" actId="1076"/>
          <ac:spMkLst>
            <pc:docMk/>
            <pc:sldMk cId="4222963447" sldId="268"/>
            <ac:spMk id="11" creationId="{094FF582-4457-4096-A9D3-A51BDC5F042A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34:35.088" v="2021"/>
          <ac:spMkLst>
            <pc:docMk/>
            <pc:sldMk cId="4222963447" sldId="268"/>
            <ac:spMk id="13" creationId="{AC8EEC8C-DF9F-4F97-826D-3E35BFE4C495}"/>
          </ac:spMkLst>
        </pc:spChg>
      </pc:sldChg>
      <pc:sldChg chg="modSp new">
        <pc:chgData name="Murad Tawfiq" userId="S::mstawfiq1@hawkmail.hfcc.edu::8c66b083-bec2-4ac6-bb62-ebb50a5382ea" providerId="AD" clId="Web-{0AF80553-1138-4788-8636-590AFF8BFFB8}" dt="2020-02-28T20:37:20.001" v="2053" actId="14100"/>
        <pc:sldMkLst>
          <pc:docMk/>
          <pc:sldMk cId="3852802181" sldId="269"/>
        </pc:sldMkLst>
        <pc:spChg chg="mod">
          <ac:chgData name="Murad Tawfiq" userId="S::mstawfiq1@hawkmail.hfcc.edu::8c66b083-bec2-4ac6-bb62-ebb50a5382ea" providerId="AD" clId="Web-{0AF80553-1138-4788-8636-590AFF8BFFB8}" dt="2020-02-28T20:37:20.001" v="2053" actId="14100"/>
          <ac:spMkLst>
            <pc:docMk/>
            <pc:sldMk cId="3852802181" sldId="269"/>
            <ac:spMk id="2" creationId="{45661674-65F8-4C7B-9749-D281E24992BC}"/>
          </ac:spMkLst>
        </pc:spChg>
      </pc:sldChg>
    </pc:docChg>
  </pc:docChgLst>
  <pc:docChgLst>
    <pc:chgData name="Melody Anderson" userId="S::manderson6@hawkmail.hfcc.edu::a8d12fa6-d408-450a-8edc-e7d391507b51" providerId="AD" clId="Web-{8D753EDF-509C-49A2-97F0-D783EEB49522}"/>
    <pc:docChg chg="modSld">
      <pc:chgData name="Melody Anderson" userId="S::manderson6@hawkmail.hfcc.edu::a8d12fa6-d408-450a-8edc-e7d391507b51" providerId="AD" clId="Web-{8D753EDF-509C-49A2-97F0-D783EEB49522}" dt="2020-05-10T21:44:12.909" v="29" actId="1076"/>
      <pc:docMkLst>
        <pc:docMk/>
      </pc:docMkLst>
      <pc:sldChg chg="addSp delSp modSp">
        <pc:chgData name="Melody Anderson" userId="S::manderson6@hawkmail.hfcc.edu::a8d12fa6-d408-450a-8edc-e7d391507b51" providerId="AD" clId="Web-{8D753EDF-509C-49A2-97F0-D783EEB49522}" dt="2020-05-10T21:44:12.909" v="29" actId="1076"/>
        <pc:sldMkLst>
          <pc:docMk/>
          <pc:sldMk cId="1671078558" sldId="283"/>
        </pc:sldMkLst>
        <pc:spChg chg="add del mod">
          <ac:chgData name="Melody Anderson" userId="S::manderson6@hawkmail.hfcc.edu::a8d12fa6-d408-450a-8edc-e7d391507b51" providerId="AD" clId="Web-{8D753EDF-509C-49A2-97F0-D783EEB49522}" dt="2020-05-10T21:34:10.969" v="1"/>
          <ac:spMkLst>
            <pc:docMk/>
            <pc:sldMk cId="1671078558" sldId="283"/>
            <ac:spMk id="5" creationId="{D6F274DF-D9B9-4A84-B8B8-5567D74AE9FC}"/>
          </ac:spMkLst>
        </pc:spChg>
        <pc:picChg chg="del">
          <ac:chgData name="Melody Anderson" userId="S::manderson6@hawkmail.hfcc.edu::a8d12fa6-d408-450a-8edc-e7d391507b51" providerId="AD" clId="Web-{8D753EDF-509C-49A2-97F0-D783EEB49522}" dt="2020-05-10T21:34:09.422" v="0"/>
          <ac:picMkLst>
            <pc:docMk/>
            <pc:sldMk cId="1671078558" sldId="283"/>
            <ac:picMk id="4" creationId="{F70CD3B4-C6FB-4F09-B7AB-12E6C1D7A3D3}"/>
          </ac:picMkLst>
        </pc:picChg>
        <pc:picChg chg="add mod ord">
          <ac:chgData name="Melody Anderson" userId="S::manderson6@hawkmail.hfcc.edu::a8d12fa6-d408-450a-8edc-e7d391507b51" providerId="AD" clId="Web-{8D753EDF-509C-49A2-97F0-D783EEB49522}" dt="2020-05-10T21:44:12.909" v="29" actId="1076"/>
          <ac:picMkLst>
            <pc:docMk/>
            <pc:sldMk cId="1671078558" sldId="283"/>
            <ac:picMk id="6" creationId="{82448F2A-0FF5-485A-BA99-E59B1F820067}"/>
          </ac:picMkLst>
        </pc:picChg>
      </pc:sldChg>
      <pc:sldChg chg="addSp delSp modSp mod setBg addAnim modAnim">
        <pc:chgData name="Melody Anderson" userId="S::manderson6@hawkmail.hfcc.edu::a8d12fa6-d408-450a-8edc-e7d391507b51" providerId="AD" clId="Web-{8D753EDF-509C-49A2-97F0-D783EEB49522}" dt="2020-05-10T21:42:53.768" v="28"/>
        <pc:sldMkLst>
          <pc:docMk/>
          <pc:sldMk cId="1730916256" sldId="285"/>
        </pc:sldMkLst>
        <pc:spChg chg="mod">
          <ac:chgData name="Melody Anderson" userId="S::manderson6@hawkmail.hfcc.edu::a8d12fa6-d408-450a-8edc-e7d391507b51" providerId="AD" clId="Web-{8D753EDF-509C-49A2-97F0-D783EEB49522}" dt="2020-05-10T21:40:18.127" v="24"/>
          <ac:spMkLst>
            <pc:docMk/>
            <pc:sldMk cId="1730916256" sldId="285"/>
            <ac:spMk id="2" creationId="{4EFE9D50-1800-443E-B4BB-41234D57EF05}"/>
          </ac:spMkLst>
        </pc:spChg>
        <pc:spChg chg="add del mod">
          <ac:chgData name="Melody Anderson" userId="S::manderson6@hawkmail.hfcc.edu::a8d12fa6-d408-450a-8edc-e7d391507b51" providerId="AD" clId="Web-{8D753EDF-509C-49A2-97F0-D783EEB49522}" dt="2020-05-10T21:36:10.470" v="7"/>
          <ac:spMkLst>
            <pc:docMk/>
            <pc:sldMk cId="1730916256" sldId="285"/>
            <ac:spMk id="5" creationId="{015D36AB-033B-4146-A09D-5837D208DE01}"/>
          </ac:spMkLst>
        </pc:spChg>
        <pc:spChg chg="add del">
          <ac:chgData name="Melody Anderson" userId="S::manderson6@hawkmail.hfcc.edu::a8d12fa6-d408-450a-8edc-e7d391507b51" providerId="AD" clId="Web-{8D753EDF-509C-49A2-97F0-D783EEB49522}" dt="2020-05-10T21:40:11.659" v="22"/>
          <ac:spMkLst>
            <pc:docMk/>
            <pc:sldMk cId="1730916256" sldId="285"/>
            <ac:spMk id="10" creationId="{323D50B8-1D27-420D-BA4A-249914120C5D}"/>
          </ac:spMkLst>
        </pc:spChg>
        <pc:spChg chg="add del">
          <ac:chgData name="Melody Anderson" userId="S::manderson6@hawkmail.hfcc.edu::a8d12fa6-d408-450a-8edc-e7d391507b51" providerId="AD" clId="Web-{8D753EDF-509C-49A2-97F0-D783EEB49522}" dt="2020-05-10T21:40:11.659" v="22"/>
          <ac:spMkLst>
            <pc:docMk/>
            <pc:sldMk cId="1730916256" sldId="285"/>
            <ac:spMk id="11" creationId="{131B92B6-C88C-40E0-83F5-237D128B9322}"/>
          </ac:spMkLst>
        </pc:spChg>
        <pc:spChg chg="add del">
          <ac:chgData name="Melody Anderson" userId="S::manderson6@hawkmail.hfcc.edu::a8d12fa6-d408-450a-8edc-e7d391507b51" providerId="AD" clId="Web-{8D753EDF-509C-49A2-97F0-D783EEB49522}" dt="2020-05-10T21:40:18.127" v="24"/>
          <ac:spMkLst>
            <pc:docMk/>
            <pc:sldMk cId="1730916256" sldId="285"/>
            <ac:spMk id="12" creationId="{C0907A4F-4D2F-4D55-8FCF-87BB7B56B8BA}"/>
          </ac:spMkLst>
        </pc:spChg>
        <pc:spChg chg="add del">
          <ac:chgData name="Melody Anderson" userId="S::manderson6@hawkmail.hfcc.edu::a8d12fa6-d408-450a-8edc-e7d391507b51" providerId="AD" clId="Web-{8D753EDF-509C-49A2-97F0-D783EEB49522}" dt="2020-05-10T21:40:09.002" v="20"/>
          <ac:spMkLst>
            <pc:docMk/>
            <pc:sldMk cId="1730916256" sldId="285"/>
            <ac:spMk id="13" creationId="{323D50B8-1D27-420D-BA4A-249914120C5D}"/>
          </ac:spMkLst>
        </pc:spChg>
        <pc:spChg chg="add del">
          <ac:chgData name="Melody Anderson" userId="S::manderson6@hawkmail.hfcc.edu::a8d12fa6-d408-450a-8edc-e7d391507b51" providerId="AD" clId="Web-{8D753EDF-509C-49A2-97F0-D783EEB49522}" dt="2020-05-10T21:40:09.002" v="20"/>
          <ac:spMkLst>
            <pc:docMk/>
            <pc:sldMk cId="1730916256" sldId="285"/>
            <ac:spMk id="15" creationId="{2EFBB176-B6C1-4B5A-AADA-F930947E09CC}"/>
          </ac:spMkLst>
        </pc:spChg>
        <pc:spChg chg="add del">
          <ac:chgData name="Melody Anderson" userId="S::manderson6@hawkmail.hfcc.edu::a8d12fa6-d408-450a-8edc-e7d391507b51" providerId="AD" clId="Web-{8D753EDF-509C-49A2-97F0-D783EEB49522}" dt="2020-05-10T21:40:09.002" v="20"/>
          <ac:spMkLst>
            <pc:docMk/>
            <pc:sldMk cId="1730916256" sldId="285"/>
            <ac:spMk id="17" creationId="{918CDC34-0F26-409D-B10F-578D4DCC46DE}"/>
          </ac:spMkLst>
        </pc:spChg>
        <pc:picChg chg="del">
          <ac:chgData name="Melody Anderson" userId="S::manderson6@hawkmail.hfcc.edu::a8d12fa6-d408-450a-8edc-e7d391507b51" providerId="AD" clId="Web-{8D753EDF-509C-49A2-97F0-D783EEB49522}" dt="2020-05-10T21:36:02.985" v="6"/>
          <ac:picMkLst>
            <pc:docMk/>
            <pc:sldMk cId="1730916256" sldId="285"/>
            <ac:picMk id="4" creationId="{AA2720F1-88EF-4CF3-AA82-4836E51F84DE}"/>
          </ac:picMkLst>
        </pc:picChg>
        <pc:picChg chg="add mod ord">
          <ac:chgData name="Melody Anderson" userId="S::manderson6@hawkmail.hfcc.edu::a8d12fa6-d408-450a-8edc-e7d391507b51" providerId="AD" clId="Web-{8D753EDF-509C-49A2-97F0-D783EEB49522}" dt="2020-05-10T21:40:18.127" v="24"/>
          <ac:picMkLst>
            <pc:docMk/>
            <pc:sldMk cId="1730916256" sldId="285"/>
            <ac:picMk id="6" creationId="{0A8C1EBE-45B2-4017-A744-B7B27654BE41}"/>
          </ac:picMkLst>
        </pc:picChg>
        <pc:picChg chg="add mod">
          <ac:chgData name="Melody Anderson" userId="S::manderson6@hawkmail.hfcc.edu::a8d12fa6-d408-450a-8edc-e7d391507b51" providerId="AD" clId="Web-{8D753EDF-509C-49A2-97F0-D783EEB49522}" dt="2020-05-10T21:40:18.127" v="24"/>
          <ac:picMkLst>
            <pc:docMk/>
            <pc:sldMk cId="1730916256" sldId="285"/>
            <ac:picMk id="8" creationId="{1C7C0543-215A-4418-ACB2-9B45EA0696F6}"/>
          </ac:picMkLst>
        </pc:picChg>
      </pc:sldChg>
    </pc:docChg>
  </pc:docChgLst>
  <pc:docChgLst>
    <pc:chgData name="Emad Abdulaziz" userId="S::ehabdulaziz@hawkmail.hfcc.edu::8ff651d6-089c-4ad3-bf49-9e4b1b50bc9f" providerId="AD" clId="Web-{35663BE6-9CFE-EBC6-3048-766855DE26AE}"/>
    <pc:docChg chg="addSld modSld addMainMaster delMainMaster">
      <pc:chgData name="Emad Abdulaziz" userId="S::ehabdulaziz@hawkmail.hfcc.edu::8ff651d6-089c-4ad3-bf49-9e4b1b50bc9f" providerId="AD" clId="Web-{35663BE6-9CFE-EBC6-3048-766855DE26AE}" dt="2020-05-08T20:55:15.037" v="359"/>
      <pc:docMkLst>
        <pc:docMk/>
      </pc:docMkLst>
      <pc:sldChg chg="addSp delSp modSp mod setBg modClrScheme setClrOvrMap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109857222" sldId="256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Emad Abdulaziz" userId="S::ehabdulaziz@hawkmail.hfcc.edu::8ff651d6-089c-4ad3-bf49-9e4b1b50bc9f" providerId="AD" clId="Web-{35663BE6-9CFE-EBC6-3048-766855DE26AE}" dt="2020-05-08T20:54:57.287" v="357"/>
          <ac:spMkLst>
            <pc:docMk/>
            <pc:sldMk cId="109857222" sldId="256"/>
            <ac:spMk id="4" creationId="{002DC984-32F0-4A7E-B1BA-C2F23AADC704}"/>
          </ac:spMkLst>
        </pc:spChg>
        <pc:spChg chg="add del">
          <ac:chgData name="Emad Abdulaziz" userId="S::ehabdulaziz@hawkmail.hfcc.edu::8ff651d6-089c-4ad3-bf49-9e4b1b50bc9f" providerId="AD" clId="Web-{35663BE6-9CFE-EBC6-3048-766855DE26AE}" dt="2020-05-08T20:54:57.287" v="357"/>
          <ac:spMkLst>
            <pc:docMk/>
            <pc:sldMk cId="109857222" sldId="256"/>
            <ac:spMk id="12" creationId="{D3B96F23-8753-4C46-B0E7-444CF5F18BEB}"/>
          </ac:spMkLst>
        </pc:spChg>
        <pc:cxnChg chg="add del">
          <ac:chgData name="Emad Abdulaziz" userId="S::ehabdulaziz@hawkmail.hfcc.edu::8ff651d6-089c-4ad3-bf49-9e4b1b50bc9f" providerId="AD" clId="Web-{35663BE6-9CFE-EBC6-3048-766855DE26AE}" dt="2020-05-08T20:54:57.287" v="357"/>
          <ac:cxnSpMkLst>
            <pc:docMk/>
            <pc:sldMk cId="109857222" sldId="256"/>
            <ac:cxnSpMk id="14" creationId="{E32FBEEC-2018-4C8E-9F88-AE744C23D9A8}"/>
          </ac:cxnSpMkLst>
        </pc:cxn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3697127092" sldId="257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697127092" sldId="257"/>
            <ac:spMk id="2" creationId="{A687DBA8-552D-4412-8D89-48D2E348E127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697127092" sldId="257"/>
            <ac:spMk id="3" creationId="{46680CB7-2CC6-47FA-BF20-03134B5C1E0C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3022309026" sldId="258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022309026" sldId="258"/>
            <ac:spMk id="2" creationId="{BB52CA1E-AE5B-4A8D-B578-07EE7BEA8DF8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3136909696" sldId="260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136909696" sldId="260"/>
            <ac:spMk id="2" creationId="{BB52CA1E-AE5B-4A8D-B578-07EE7BEA8DF8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136909696" sldId="260"/>
            <ac:spMk id="3" creationId="{260BD077-DF4D-40F5-A93B-8F038700D284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2420694122" sldId="261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2420694122" sldId="261"/>
            <ac:spMk id="2" creationId="{BB52CA1E-AE5B-4A8D-B578-07EE7BEA8DF8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2420694122" sldId="261"/>
            <ac:spMk id="3" creationId="{260BD077-DF4D-40F5-A93B-8F038700D284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539901796" sldId="263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539901796" sldId="263"/>
            <ac:spMk id="2" creationId="{BB52CA1E-AE5B-4A8D-B578-07EE7BEA8DF8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539901796" sldId="263"/>
            <ac:spMk id="3" creationId="{260BD077-DF4D-40F5-A93B-8F038700D284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3508152645" sldId="264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508152645" sldId="264"/>
            <ac:spMk id="2" creationId="{BB52CA1E-AE5B-4A8D-B578-07EE7BEA8DF8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508152645" sldId="264"/>
            <ac:spMk id="3" creationId="{260BD077-DF4D-40F5-A93B-8F038700D284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352330316" sldId="265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52330316" sldId="265"/>
            <ac:spMk id="2" creationId="{BB52CA1E-AE5B-4A8D-B578-07EE7BEA8DF8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52330316" sldId="265"/>
            <ac:spMk id="5" creationId="{8A1083CE-16BA-4448-BFA7-B70AA729896B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987939326" sldId="266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987939326" sldId="266"/>
            <ac:spMk id="2" creationId="{6C4F067D-E8C4-4E8A-AC5C-DCBCAA706F74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987939326" sldId="266"/>
            <ac:spMk id="3" creationId="{768AAA90-9832-426E-BB28-128F9C7D2FF6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4045199795" sldId="267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4045199795" sldId="267"/>
            <ac:spMk id="2" creationId="{4786692E-66BB-4677-9552-5EC39B03C21D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2375157346" sldId="270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2375157346" sldId="270"/>
            <ac:spMk id="2" creationId="{2BDBD88C-C861-4086-B987-F22AB7A00312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2375157346" sldId="270"/>
            <ac:spMk id="3" creationId="{F8A7F64B-3002-4DB9-988B-8FA8CE12BA15}"/>
          </ac:spMkLst>
        </pc:spChg>
      </pc:sldChg>
      <pc:sldChg chg="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2738585790" sldId="273"/>
        </pc:sldMkLst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1454994860" sldId="274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1454994860" sldId="274"/>
            <ac:spMk id="2" creationId="{BB52CA1E-AE5B-4A8D-B578-07EE7BEA8DF8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1454994860" sldId="274"/>
            <ac:spMk id="27" creationId="{1A1C32AE-9C85-4360-BA43-EBEED7CC7D22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1998618075" sldId="275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1998618075" sldId="275"/>
            <ac:spMk id="2" creationId="{BB52CA1E-AE5B-4A8D-B578-07EE7BEA8DF8}"/>
          </ac:spMkLst>
        </pc:spChg>
      </pc:sldChg>
      <pc:sldChg chg="addSp delSp 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3477648612" sldId="277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477648612" sldId="277"/>
            <ac:spMk id="2" creationId="{BB52CA1E-AE5B-4A8D-B578-07EE7BEA8DF8}"/>
          </ac:spMkLst>
        </pc:spChg>
        <pc:spChg chg="add mod">
          <ac:chgData name="Emad Abdulaziz" userId="S::ehabdulaziz@hawkmail.hfcc.edu::8ff651d6-089c-4ad3-bf49-9e4b1b50bc9f" providerId="AD" clId="Web-{35663BE6-9CFE-EBC6-3048-766855DE26AE}" dt="2020-05-08T20:29:09.036" v="105" actId="20577"/>
          <ac:spMkLst>
            <pc:docMk/>
            <pc:sldMk cId="3477648612" sldId="277"/>
            <ac:spMk id="4" creationId="{1922C3EB-21E4-49B8-8B5B-298636ED6787}"/>
          </ac:spMkLst>
        </pc:spChg>
        <pc:spChg chg="add del mod">
          <ac:chgData name="Emad Abdulaziz" userId="S::ehabdulaziz@hawkmail.hfcc.edu::8ff651d6-089c-4ad3-bf49-9e4b1b50bc9f" providerId="AD" clId="Web-{35663BE6-9CFE-EBC6-3048-766855DE26AE}" dt="2020-05-08T20:28:57.567" v="85"/>
          <ac:spMkLst>
            <pc:docMk/>
            <pc:sldMk cId="3477648612" sldId="277"/>
            <ac:spMk id="5" creationId="{D20C442F-D406-44F5-9CA3-92E88D187DDD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2396489261" sldId="278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2396489261" sldId="278"/>
            <ac:spMk id="2" creationId="{BB52CA1E-AE5B-4A8D-B578-07EE7BEA8DF8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2396489261" sldId="278"/>
            <ac:spMk id="3" creationId="{260BD077-DF4D-40F5-A93B-8F038700D284}"/>
          </ac:spMkLst>
        </pc:spChg>
        <pc:spChg chg="mod">
          <ac:chgData name="Emad Abdulaziz" userId="S::ehabdulaziz@hawkmail.hfcc.edu::8ff651d6-089c-4ad3-bf49-9e4b1b50bc9f" providerId="AD" clId="Web-{35663BE6-9CFE-EBC6-3048-766855DE26AE}" dt="2020-05-08T20:37:09.557" v="263" actId="20577"/>
          <ac:spMkLst>
            <pc:docMk/>
            <pc:sldMk cId="2396489261" sldId="278"/>
            <ac:spMk id="5" creationId="{96E072CB-CE25-4A2E-8389-428229F8C5E8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35:50.665" v="245"/>
          <ac:spMkLst>
            <pc:docMk/>
            <pc:sldMk cId="2396489261" sldId="278"/>
            <ac:spMk id="7" creationId="{1CC8062E-D9DB-4679-8D50-D1303F237C9E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38:01.713" v="341" actId="14100"/>
          <ac:spMkLst>
            <pc:docMk/>
            <pc:sldMk cId="2396489261" sldId="278"/>
            <ac:spMk id="11" creationId="{7A87C414-BF83-48DE-81C9-2D8A528F0E62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3848882229" sldId="280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848882229" sldId="280"/>
            <ac:spMk id="2" creationId="{6C4F067D-E8C4-4E8A-AC5C-DCBCAA706F74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848882229" sldId="280"/>
            <ac:spMk id="3" creationId="{768AAA90-9832-426E-BB28-128F9C7D2FF6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4204102589" sldId="281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4204102589" sldId="281"/>
            <ac:spMk id="2" creationId="{FAD6747C-09FA-4945-AE44-CD165830C623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4204102589" sldId="281"/>
            <ac:spMk id="7" creationId="{ECCCCEF2-BF2D-40FA-A91F-869A9338BC80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1975905791" sldId="282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1975905791" sldId="282"/>
            <ac:spMk id="2" creationId="{3180ABA0-6647-4304-83E7-A90E6576F81A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1975905791" sldId="282"/>
            <ac:spMk id="7" creationId="{9E39F0E8-1684-4A8E-ACD2-A808CAB04909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1671078558" sldId="283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1671078558" sldId="283"/>
            <ac:spMk id="2" creationId="{B8D9DA8C-B9DC-4C7B-903A-528F90BFFF03}"/>
          </ac:spMkLst>
        </pc:spChg>
        <pc:picChg chg="mod ord">
          <ac:chgData name="Emad Abdulaziz" userId="S::ehabdulaziz@hawkmail.hfcc.edu::8ff651d6-089c-4ad3-bf49-9e4b1b50bc9f" providerId="AD" clId="Web-{35663BE6-9CFE-EBC6-3048-766855DE26AE}" dt="2020-05-08T20:55:15.037" v="359"/>
          <ac:picMkLst>
            <pc:docMk/>
            <pc:sldMk cId="1671078558" sldId="283"/>
            <ac:picMk id="4" creationId="{F70CD3B4-C6FB-4F09-B7AB-12E6C1D7A3D3}"/>
          </ac:picMkLst>
        </pc:pic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820942918" sldId="284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820942918" sldId="284"/>
            <ac:spMk id="2" creationId="{42F44418-FD56-499B-AB61-6AE39FD03BAE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820942918" sldId="284"/>
            <ac:spMk id="3" creationId="{AA08FFA2-DC4A-4CE9-BA83-DA083C41DA9D}"/>
          </ac:spMkLst>
        </pc:spChg>
      </pc:sldChg>
      <pc:sldChg chg="addSp delSp modSp mod setBg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1730916256" sldId="285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1730916256" sldId="285"/>
            <ac:spMk id="2" creationId="{4EFE9D50-1800-443E-B4BB-41234D57EF05}"/>
          </ac:spMkLst>
        </pc:spChg>
        <pc:spChg chg="add del">
          <ac:chgData name="Emad Abdulaziz" userId="S::ehabdulaziz@hawkmail.hfcc.edu::8ff651d6-089c-4ad3-bf49-9e4b1b50bc9f" providerId="AD" clId="Web-{35663BE6-9CFE-EBC6-3048-766855DE26AE}" dt="2020-05-08T20:54:56.177" v="356"/>
          <ac:spMkLst>
            <pc:docMk/>
            <pc:sldMk cId="1730916256" sldId="285"/>
            <ac:spMk id="8" creationId="{21635F9F-A5B3-4174-80AC-A0F484C2459B}"/>
          </ac:spMkLst>
        </pc:spChg>
        <pc:picChg chg="mod ord">
          <ac:chgData name="Emad Abdulaziz" userId="S::ehabdulaziz@hawkmail.hfcc.edu::8ff651d6-089c-4ad3-bf49-9e4b1b50bc9f" providerId="AD" clId="Web-{35663BE6-9CFE-EBC6-3048-766855DE26AE}" dt="2020-05-08T20:55:15.037" v="359"/>
          <ac:picMkLst>
            <pc:docMk/>
            <pc:sldMk cId="1730916256" sldId="285"/>
            <ac:picMk id="4" creationId="{AA2720F1-88EF-4CF3-AA82-4836E51F84DE}"/>
          </ac:picMkLst>
        </pc:pic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798879470" sldId="286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798879470" sldId="286"/>
            <ac:spMk id="2" creationId="{0096A012-63D1-4320-8FF9-D58C687F3671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798879470" sldId="286"/>
            <ac:spMk id="3" creationId="{3CC81677-0B2A-444B-91AC-C82429A5D160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2908114106" sldId="288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2908114106" sldId="288"/>
            <ac:spMk id="2" creationId="{E777A9B5-0E2D-4266-AB32-66351D9EC909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2908114106" sldId="288"/>
            <ac:spMk id="3" creationId="{F0F4527B-F0B3-4EAF-AB44-ACE762B6181B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560399209" sldId="289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560399209" sldId="289"/>
            <ac:spMk id="2" creationId="{CBC06673-C111-48DF-BB8B-8E89AF0D5136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560399209" sldId="289"/>
            <ac:spMk id="3" creationId="{039B2F02-15C5-415B-89B7-1CCED2632B1E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1461812346" sldId="290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1461812346" sldId="290"/>
            <ac:spMk id="2" creationId="{8A240116-C496-4E21-8191-60B196DC08C3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1461812346" sldId="290"/>
            <ac:spMk id="3" creationId="{487C3CFD-197B-45A7-BDC1-76614984D986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2214870502" sldId="291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2214870502" sldId="291"/>
            <ac:spMk id="2" creationId="{3CFED84E-40BD-4FD8-830F-9FF171885CB0}"/>
          </ac:spMkLst>
        </pc:spChg>
        <pc:graphicFrameChg chg="mod ord">
          <ac:chgData name="Emad Abdulaziz" userId="S::ehabdulaziz@hawkmail.hfcc.edu::8ff651d6-089c-4ad3-bf49-9e4b1b50bc9f" providerId="AD" clId="Web-{35663BE6-9CFE-EBC6-3048-766855DE26AE}" dt="2020-05-08T20:55:15.037" v="359"/>
          <ac:graphicFrameMkLst>
            <pc:docMk/>
            <pc:sldMk cId="2214870502" sldId="291"/>
            <ac:graphicFrameMk id="4" creationId="{2142A5CC-DB59-4BBB-A86B-545AC0478E98}"/>
          </ac:graphicFrameMkLst>
        </pc:graphicFrame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24092667" sldId="292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24092667" sldId="292"/>
            <ac:spMk id="2" creationId="{598C92AB-B53B-4A16-9A47-C240C0E6CED1}"/>
          </ac:spMkLst>
        </pc:spChg>
        <pc:graphicFrameChg chg="mod ord">
          <ac:chgData name="Emad Abdulaziz" userId="S::ehabdulaziz@hawkmail.hfcc.edu::8ff651d6-089c-4ad3-bf49-9e4b1b50bc9f" providerId="AD" clId="Web-{35663BE6-9CFE-EBC6-3048-766855DE26AE}" dt="2020-05-08T20:55:15.037" v="359"/>
          <ac:graphicFrameMkLst>
            <pc:docMk/>
            <pc:sldMk cId="24092667" sldId="292"/>
            <ac:graphicFrameMk id="24" creationId="{F122529A-5BFE-4272-84FA-9D0E2755B755}"/>
          </ac:graphicFrameMkLst>
        </pc:graphicFrameChg>
      </pc:sldChg>
      <pc:sldChg chg="modSp new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3876853605" sldId="293"/>
        </pc:sldMkLst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876853605" sldId="293"/>
            <ac:spMk id="2" creationId="{1042E7C1-B37B-4EFD-80F6-D5F568D4419B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876853605" sldId="293"/>
            <ac:spMk id="3" creationId="{3287F64A-4717-4352-9109-CDF0A89A3A92}"/>
          </ac:spMkLst>
        </pc:spChg>
        <pc:spChg chg="mod ord">
          <ac:chgData name="Emad Abdulaziz" userId="S::ehabdulaziz@hawkmail.hfcc.edu::8ff651d6-089c-4ad3-bf49-9e4b1b50bc9f" providerId="AD" clId="Web-{35663BE6-9CFE-EBC6-3048-766855DE26AE}" dt="2020-05-08T20:55:15.037" v="359"/>
          <ac:spMkLst>
            <pc:docMk/>
            <pc:sldMk cId="3876853605" sldId="293"/>
            <ac:spMk id="4" creationId="{04053418-9F19-41B4-BC56-874560398EDF}"/>
          </ac:spMkLst>
        </pc:spChg>
      </pc:sldChg>
      <pc:sldChg chg="addSp modSp new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1908856458" sldId="294"/>
        </pc:sldMkLst>
        <pc:spChg chg="add mod">
          <ac:chgData name="Emad Abdulaziz" userId="S::ehabdulaziz@hawkmail.hfcc.edu::8ff651d6-089c-4ad3-bf49-9e4b1b50bc9f" providerId="AD" clId="Web-{35663BE6-9CFE-EBC6-3048-766855DE26AE}" dt="2020-05-08T20:30:26.459" v="223" actId="20577"/>
          <ac:spMkLst>
            <pc:docMk/>
            <pc:sldMk cId="1908856458" sldId="294"/>
            <ac:spMk id="2" creationId="{C8001A3C-623B-48FE-BD98-0A2F93D02BB6}"/>
          </ac:spMkLst>
        </pc:spChg>
      </pc:sldChg>
      <pc:sldChg chg="modSp mod modClrScheme chgLayout">
        <pc:chgData name="Emad Abdulaziz" userId="S::ehabdulaziz@hawkmail.hfcc.edu::8ff651d6-089c-4ad3-bf49-9e4b1b50bc9f" providerId="AD" clId="Web-{35663BE6-9CFE-EBC6-3048-766855DE26AE}" dt="2020-05-08T20:55:15.037" v="359"/>
        <pc:sldMkLst>
          <pc:docMk/>
          <pc:sldMk cId="991906617" sldId="295"/>
        </pc:sldMkLst>
        <pc:picChg chg="mod">
          <ac:chgData name="Emad Abdulaziz" userId="S::ehabdulaziz@hawkmail.hfcc.edu::8ff651d6-089c-4ad3-bf49-9e4b1b50bc9f" providerId="AD" clId="Web-{35663BE6-9CFE-EBC6-3048-766855DE26AE}" dt="2020-05-08T20:38:35.026" v="343" actId="1076"/>
          <ac:picMkLst>
            <pc:docMk/>
            <pc:sldMk cId="991906617" sldId="295"/>
            <ac:picMk id="3" creationId="{C71A7DF0-8492-4DBB-95BF-19821B8115B3}"/>
          </ac:picMkLst>
        </pc:picChg>
        <pc:picChg chg="mod">
          <ac:chgData name="Emad Abdulaziz" userId="S::ehabdulaziz@hawkmail.hfcc.edu::8ff651d6-089c-4ad3-bf49-9e4b1b50bc9f" providerId="AD" clId="Web-{35663BE6-9CFE-EBC6-3048-766855DE26AE}" dt="2020-05-08T20:47:02.906" v="345" actId="1076"/>
          <ac:picMkLst>
            <pc:docMk/>
            <pc:sldMk cId="991906617" sldId="295"/>
            <ac:picMk id="5" creationId="{B80C86CC-DFFA-4FD2-ADA4-169C6A369423}"/>
          </ac:picMkLst>
        </pc:picChg>
      </pc:sldChg>
      <pc:sldMasterChg chg="del delSldLayout">
        <pc:chgData name="Emad Abdulaziz" userId="S::ehabdulaziz@hawkmail.hfcc.edu::8ff651d6-089c-4ad3-bf49-9e4b1b50bc9f" providerId="AD" clId="Web-{35663BE6-9CFE-EBC6-3048-766855DE26AE}" dt="2020-05-08T20:45:24.077" v="344"/>
        <pc:sldMasterMkLst>
          <pc:docMk/>
          <pc:sldMasterMk cId="1679257829" sldId="2147483737"/>
        </pc:sldMasterMkLst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1590667430" sldId="2147483738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2273368987" sldId="2147483739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1384636378" sldId="2147483740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287917888" sldId="2147483741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1386421589" sldId="2147483742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384585031" sldId="2147483743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3812924281" sldId="2147483744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1806419901" sldId="2147483745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163912128" sldId="2147483746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1758217605" sldId="2147483747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3662192838" sldId="2147483748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2510862457" sldId="2147483749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3306193270" sldId="2147483750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1308393294" sldId="2147483751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3636556188" sldId="2147483752"/>
          </pc:sldLayoutMkLst>
        </pc:sldLayoutChg>
        <pc:sldLayoutChg chg="del">
          <pc:chgData name="Emad Abdulaziz" userId="S::ehabdulaziz@hawkmail.hfcc.edu::8ff651d6-089c-4ad3-bf49-9e4b1b50bc9f" providerId="AD" clId="Web-{35663BE6-9CFE-EBC6-3048-766855DE26AE}" dt="2020-05-08T20:45:24.077" v="344"/>
          <pc:sldLayoutMkLst>
            <pc:docMk/>
            <pc:sldMasterMk cId="1679257829" sldId="2147483737"/>
            <pc:sldLayoutMk cId="3074590289" sldId="2147483753"/>
          </pc:sldLayoutMkLst>
        </pc:sldLayoutChg>
      </pc:sldMasterChg>
      <pc:sldMasterChg chg="add del addSldLayout delSldLayout modSldLayout">
        <pc:chgData name="Emad Abdulaziz" userId="S::ehabdulaziz@hawkmail.hfcc.edu::8ff651d6-089c-4ad3-bf49-9e4b1b50bc9f" providerId="AD" clId="Web-{35663BE6-9CFE-EBC6-3048-766855DE26AE}" dt="2020-05-08T20:51:46.128" v="346"/>
        <pc:sldMasterMkLst>
          <pc:docMk/>
          <pc:sldMasterMk cId="1770228485" sldId="2147483754"/>
        </pc:sldMasterMkLst>
        <pc:sldLayoutChg chg="add del mod replId">
          <pc:chgData name="Emad Abdulaziz" userId="S::ehabdulaziz@hawkmail.hfcc.edu::8ff651d6-089c-4ad3-bf49-9e4b1b50bc9f" providerId="AD" clId="Web-{35663BE6-9CFE-EBC6-3048-766855DE26AE}" dt="2020-05-08T20:51:46.128" v="346"/>
          <pc:sldLayoutMkLst>
            <pc:docMk/>
            <pc:sldMasterMk cId="1770228485" sldId="2147483754"/>
            <pc:sldLayoutMk cId="3021649129" sldId="2147483755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46.128" v="346"/>
          <pc:sldLayoutMkLst>
            <pc:docMk/>
            <pc:sldMasterMk cId="1770228485" sldId="2147483754"/>
            <pc:sldLayoutMk cId="1156335763" sldId="2147483756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46.128" v="346"/>
          <pc:sldLayoutMkLst>
            <pc:docMk/>
            <pc:sldMasterMk cId="1770228485" sldId="2147483754"/>
            <pc:sldLayoutMk cId="2430584605" sldId="2147483757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46.128" v="346"/>
          <pc:sldLayoutMkLst>
            <pc:docMk/>
            <pc:sldMasterMk cId="1770228485" sldId="2147483754"/>
            <pc:sldLayoutMk cId="3375087437" sldId="2147483758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46.128" v="346"/>
          <pc:sldLayoutMkLst>
            <pc:docMk/>
            <pc:sldMasterMk cId="1770228485" sldId="2147483754"/>
            <pc:sldLayoutMk cId="3623466719" sldId="2147483759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46.128" v="346"/>
          <pc:sldLayoutMkLst>
            <pc:docMk/>
            <pc:sldMasterMk cId="1770228485" sldId="2147483754"/>
            <pc:sldLayoutMk cId="3582617640" sldId="2147483760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46.128" v="346"/>
          <pc:sldLayoutMkLst>
            <pc:docMk/>
            <pc:sldMasterMk cId="1770228485" sldId="2147483754"/>
            <pc:sldLayoutMk cId="1733546076" sldId="2147483761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46.128" v="346"/>
          <pc:sldLayoutMkLst>
            <pc:docMk/>
            <pc:sldMasterMk cId="1770228485" sldId="2147483754"/>
            <pc:sldLayoutMk cId="683070978" sldId="2147483762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46.128" v="346"/>
          <pc:sldLayoutMkLst>
            <pc:docMk/>
            <pc:sldMasterMk cId="1770228485" sldId="2147483754"/>
            <pc:sldLayoutMk cId="2738573052" sldId="2147483763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46.128" v="346"/>
          <pc:sldLayoutMkLst>
            <pc:docMk/>
            <pc:sldMasterMk cId="1770228485" sldId="2147483754"/>
            <pc:sldLayoutMk cId="1448144036" sldId="2147483764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46.128" v="346"/>
          <pc:sldLayoutMkLst>
            <pc:docMk/>
            <pc:sldMasterMk cId="1770228485" sldId="2147483754"/>
            <pc:sldLayoutMk cId="3860101869" sldId="2147483765"/>
          </pc:sldLayoutMkLst>
        </pc:sldLayoutChg>
      </pc:sldMasterChg>
      <pc:sldMasterChg chg="add del addSldLayout delSldLayout modSldLayout">
        <pc:chgData name="Emad Abdulaziz" userId="S::ehabdulaziz@hawkmail.hfcc.edu::8ff651d6-089c-4ad3-bf49-9e4b1b50bc9f" providerId="AD" clId="Web-{35663BE6-9CFE-EBC6-3048-766855DE26AE}" dt="2020-05-08T20:51:56.597" v="347"/>
        <pc:sldMasterMkLst>
          <pc:docMk/>
          <pc:sldMasterMk cId="3214900958" sldId="2147483766"/>
        </pc:sldMasterMkLst>
        <pc:sldLayoutChg chg="add del mod replId">
          <pc:chgData name="Emad Abdulaziz" userId="S::ehabdulaziz@hawkmail.hfcc.edu::8ff651d6-089c-4ad3-bf49-9e4b1b50bc9f" providerId="AD" clId="Web-{35663BE6-9CFE-EBC6-3048-766855DE26AE}" dt="2020-05-08T20:51:56.597" v="347"/>
          <pc:sldLayoutMkLst>
            <pc:docMk/>
            <pc:sldMasterMk cId="3214900958" sldId="2147483766"/>
            <pc:sldLayoutMk cId="3984018170" sldId="2147483767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56.597" v="347"/>
          <pc:sldLayoutMkLst>
            <pc:docMk/>
            <pc:sldMasterMk cId="3214900958" sldId="2147483766"/>
            <pc:sldLayoutMk cId="3478919944" sldId="2147483768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56.597" v="347"/>
          <pc:sldLayoutMkLst>
            <pc:docMk/>
            <pc:sldMasterMk cId="3214900958" sldId="2147483766"/>
            <pc:sldLayoutMk cId="743225119" sldId="2147483769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56.597" v="347"/>
          <pc:sldLayoutMkLst>
            <pc:docMk/>
            <pc:sldMasterMk cId="3214900958" sldId="2147483766"/>
            <pc:sldLayoutMk cId="1409578756" sldId="2147483770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56.597" v="347"/>
          <pc:sldLayoutMkLst>
            <pc:docMk/>
            <pc:sldMasterMk cId="3214900958" sldId="2147483766"/>
            <pc:sldLayoutMk cId="994757452" sldId="2147483771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56.597" v="347"/>
          <pc:sldLayoutMkLst>
            <pc:docMk/>
            <pc:sldMasterMk cId="3214900958" sldId="2147483766"/>
            <pc:sldLayoutMk cId="2375350541" sldId="2147483772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56.597" v="347"/>
          <pc:sldLayoutMkLst>
            <pc:docMk/>
            <pc:sldMasterMk cId="3214900958" sldId="2147483766"/>
            <pc:sldLayoutMk cId="1630385065" sldId="2147483773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56.597" v="347"/>
          <pc:sldLayoutMkLst>
            <pc:docMk/>
            <pc:sldMasterMk cId="3214900958" sldId="2147483766"/>
            <pc:sldLayoutMk cId="2109613050" sldId="2147483774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56.597" v="347"/>
          <pc:sldLayoutMkLst>
            <pc:docMk/>
            <pc:sldMasterMk cId="3214900958" sldId="2147483766"/>
            <pc:sldLayoutMk cId="4155243173" sldId="2147483775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56.597" v="347"/>
          <pc:sldLayoutMkLst>
            <pc:docMk/>
            <pc:sldMasterMk cId="3214900958" sldId="2147483766"/>
            <pc:sldLayoutMk cId="3363330041" sldId="2147483776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1:56.597" v="347"/>
          <pc:sldLayoutMkLst>
            <pc:docMk/>
            <pc:sldMasterMk cId="3214900958" sldId="2147483766"/>
            <pc:sldLayoutMk cId="156776320" sldId="2147483777"/>
          </pc:sldLayoutMkLst>
        </pc:sldLayoutChg>
      </pc:sldMasterChg>
      <pc:sldMasterChg chg="add del addSldLayout delSldLayout modSldLayout">
        <pc:chgData name="Emad Abdulaziz" userId="S::ehabdulaziz@hawkmail.hfcc.edu::8ff651d6-089c-4ad3-bf49-9e4b1b50bc9f" providerId="AD" clId="Web-{35663BE6-9CFE-EBC6-3048-766855DE26AE}" dt="2020-05-08T20:52:20.332" v="348"/>
        <pc:sldMasterMkLst>
          <pc:docMk/>
          <pc:sldMasterMk cId="4206344451" sldId="2147483778"/>
        </pc:sldMasterMkLst>
        <pc:sldLayoutChg chg="add del mod replId">
          <pc:chgData name="Emad Abdulaziz" userId="S::ehabdulaziz@hawkmail.hfcc.edu::8ff651d6-089c-4ad3-bf49-9e4b1b50bc9f" providerId="AD" clId="Web-{35663BE6-9CFE-EBC6-3048-766855DE26AE}" dt="2020-05-08T20:52:20.332" v="348"/>
          <pc:sldLayoutMkLst>
            <pc:docMk/>
            <pc:sldMasterMk cId="4206344451" sldId="2147483778"/>
            <pc:sldLayoutMk cId="539305235" sldId="2147483779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20.332" v="348"/>
          <pc:sldLayoutMkLst>
            <pc:docMk/>
            <pc:sldMasterMk cId="4206344451" sldId="2147483778"/>
            <pc:sldLayoutMk cId="3354222359" sldId="2147483780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20.332" v="348"/>
          <pc:sldLayoutMkLst>
            <pc:docMk/>
            <pc:sldMasterMk cId="4206344451" sldId="2147483778"/>
            <pc:sldLayoutMk cId="1304592078" sldId="2147483781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20.332" v="348"/>
          <pc:sldLayoutMkLst>
            <pc:docMk/>
            <pc:sldMasterMk cId="4206344451" sldId="2147483778"/>
            <pc:sldLayoutMk cId="1212705231" sldId="2147483782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20.332" v="348"/>
          <pc:sldLayoutMkLst>
            <pc:docMk/>
            <pc:sldMasterMk cId="4206344451" sldId="2147483778"/>
            <pc:sldLayoutMk cId="3508209241" sldId="2147483783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20.332" v="348"/>
          <pc:sldLayoutMkLst>
            <pc:docMk/>
            <pc:sldMasterMk cId="4206344451" sldId="2147483778"/>
            <pc:sldLayoutMk cId="3863228005" sldId="2147483784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20.332" v="348"/>
          <pc:sldLayoutMkLst>
            <pc:docMk/>
            <pc:sldMasterMk cId="4206344451" sldId="2147483778"/>
            <pc:sldLayoutMk cId="1334158571" sldId="2147483785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20.332" v="348"/>
          <pc:sldLayoutMkLst>
            <pc:docMk/>
            <pc:sldMasterMk cId="4206344451" sldId="2147483778"/>
            <pc:sldLayoutMk cId="3013448718" sldId="2147483786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20.332" v="348"/>
          <pc:sldLayoutMkLst>
            <pc:docMk/>
            <pc:sldMasterMk cId="4206344451" sldId="2147483778"/>
            <pc:sldLayoutMk cId="3115715518" sldId="2147483787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20.332" v="348"/>
          <pc:sldLayoutMkLst>
            <pc:docMk/>
            <pc:sldMasterMk cId="4206344451" sldId="2147483778"/>
            <pc:sldLayoutMk cId="3674214180" sldId="2147483788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20.332" v="348"/>
          <pc:sldLayoutMkLst>
            <pc:docMk/>
            <pc:sldMasterMk cId="4206344451" sldId="2147483778"/>
            <pc:sldLayoutMk cId="3655224776" sldId="2147483789"/>
          </pc:sldLayoutMkLst>
        </pc:sldLayoutChg>
      </pc:sldMasterChg>
      <pc:sldMasterChg chg="add del addSldLayout delSldLayout modSldLayout">
        <pc:chgData name="Emad Abdulaziz" userId="S::ehabdulaziz@hawkmail.hfcc.edu::8ff651d6-089c-4ad3-bf49-9e4b1b50bc9f" providerId="AD" clId="Web-{35663BE6-9CFE-EBC6-3048-766855DE26AE}" dt="2020-05-08T20:52:32.613" v="349"/>
        <pc:sldMasterMkLst>
          <pc:docMk/>
          <pc:sldMasterMk cId="3086881872" sldId="2147483790"/>
        </pc:sldMasterMkLst>
        <pc:sldLayoutChg chg="add del mod replId">
          <pc:chgData name="Emad Abdulaziz" userId="S::ehabdulaziz@hawkmail.hfcc.edu::8ff651d6-089c-4ad3-bf49-9e4b1b50bc9f" providerId="AD" clId="Web-{35663BE6-9CFE-EBC6-3048-766855DE26AE}" dt="2020-05-08T20:52:32.613" v="349"/>
          <pc:sldLayoutMkLst>
            <pc:docMk/>
            <pc:sldMasterMk cId="3086881872" sldId="2147483790"/>
            <pc:sldLayoutMk cId="177893400" sldId="2147483791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32.613" v="349"/>
          <pc:sldLayoutMkLst>
            <pc:docMk/>
            <pc:sldMasterMk cId="3086881872" sldId="2147483790"/>
            <pc:sldLayoutMk cId="2623528015" sldId="2147483792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32.613" v="349"/>
          <pc:sldLayoutMkLst>
            <pc:docMk/>
            <pc:sldMasterMk cId="3086881872" sldId="2147483790"/>
            <pc:sldLayoutMk cId="2528274859" sldId="2147483793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32.613" v="349"/>
          <pc:sldLayoutMkLst>
            <pc:docMk/>
            <pc:sldMasterMk cId="3086881872" sldId="2147483790"/>
            <pc:sldLayoutMk cId="4088967113" sldId="2147483794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32.613" v="349"/>
          <pc:sldLayoutMkLst>
            <pc:docMk/>
            <pc:sldMasterMk cId="3086881872" sldId="2147483790"/>
            <pc:sldLayoutMk cId="2221651614" sldId="2147483795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32.613" v="349"/>
          <pc:sldLayoutMkLst>
            <pc:docMk/>
            <pc:sldMasterMk cId="3086881872" sldId="2147483790"/>
            <pc:sldLayoutMk cId="2053126611" sldId="2147483796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32.613" v="349"/>
          <pc:sldLayoutMkLst>
            <pc:docMk/>
            <pc:sldMasterMk cId="3086881872" sldId="2147483790"/>
            <pc:sldLayoutMk cId="2015948813" sldId="2147483797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32.613" v="349"/>
          <pc:sldLayoutMkLst>
            <pc:docMk/>
            <pc:sldMasterMk cId="3086881872" sldId="2147483790"/>
            <pc:sldLayoutMk cId="2767209401" sldId="2147483798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32.613" v="349"/>
          <pc:sldLayoutMkLst>
            <pc:docMk/>
            <pc:sldMasterMk cId="3086881872" sldId="2147483790"/>
            <pc:sldLayoutMk cId="345242322" sldId="2147483799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32.613" v="349"/>
          <pc:sldLayoutMkLst>
            <pc:docMk/>
            <pc:sldMasterMk cId="3086881872" sldId="2147483790"/>
            <pc:sldLayoutMk cId="819036079" sldId="2147483800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32.613" v="349"/>
          <pc:sldLayoutMkLst>
            <pc:docMk/>
            <pc:sldMasterMk cId="3086881872" sldId="2147483790"/>
            <pc:sldLayoutMk cId="459295189" sldId="2147483801"/>
          </pc:sldLayoutMkLst>
        </pc:sldLayoutChg>
      </pc:sldMasterChg>
      <pc:sldMasterChg chg="add del addSldLayout delSldLayout modSldLayout">
        <pc:chgData name="Emad Abdulaziz" userId="S::ehabdulaziz@hawkmail.hfcc.edu::8ff651d6-089c-4ad3-bf49-9e4b1b50bc9f" providerId="AD" clId="Web-{35663BE6-9CFE-EBC6-3048-766855DE26AE}" dt="2020-05-08T20:52:43.129" v="350"/>
        <pc:sldMasterMkLst>
          <pc:docMk/>
          <pc:sldMasterMk cId="2476119153" sldId="2147483802"/>
        </pc:sldMasterMkLst>
        <pc:sldLayoutChg chg="add del mod replId">
          <pc:chgData name="Emad Abdulaziz" userId="S::ehabdulaziz@hawkmail.hfcc.edu::8ff651d6-089c-4ad3-bf49-9e4b1b50bc9f" providerId="AD" clId="Web-{35663BE6-9CFE-EBC6-3048-766855DE26AE}" dt="2020-05-08T20:52:43.129" v="350"/>
          <pc:sldLayoutMkLst>
            <pc:docMk/>
            <pc:sldMasterMk cId="2476119153" sldId="2147483802"/>
            <pc:sldLayoutMk cId="4229506602" sldId="2147483803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43.129" v="350"/>
          <pc:sldLayoutMkLst>
            <pc:docMk/>
            <pc:sldMasterMk cId="2476119153" sldId="2147483802"/>
            <pc:sldLayoutMk cId="629163126" sldId="2147483804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43.129" v="350"/>
          <pc:sldLayoutMkLst>
            <pc:docMk/>
            <pc:sldMasterMk cId="2476119153" sldId="2147483802"/>
            <pc:sldLayoutMk cId="102467982" sldId="2147483805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43.129" v="350"/>
          <pc:sldLayoutMkLst>
            <pc:docMk/>
            <pc:sldMasterMk cId="2476119153" sldId="2147483802"/>
            <pc:sldLayoutMk cId="551903762" sldId="2147483806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43.129" v="350"/>
          <pc:sldLayoutMkLst>
            <pc:docMk/>
            <pc:sldMasterMk cId="2476119153" sldId="2147483802"/>
            <pc:sldLayoutMk cId="1599515137" sldId="2147483807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43.129" v="350"/>
          <pc:sldLayoutMkLst>
            <pc:docMk/>
            <pc:sldMasterMk cId="2476119153" sldId="2147483802"/>
            <pc:sldLayoutMk cId="2587601506" sldId="2147483808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43.129" v="350"/>
          <pc:sldLayoutMkLst>
            <pc:docMk/>
            <pc:sldMasterMk cId="2476119153" sldId="2147483802"/>
            <pc:sldLayoutMk cId="3529464130" sldId="2147483809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43.129" v="350"/>
          <pc:sldLayoutMkLst>
            <pc:docMk/>
            <pc:sldMasterMk cId="2476119153" sldId="2147483802"/>
            <pc:sldLayoutMk cId="4042280584" sldId="2147483810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43.129" v="350"/>
          <pc:sldLayoutMkLst>
            <pc:docMk/>
            <pc:sldMasterMk cId="2476119153" sldId="2147483802"/>
            <pc:sldLayoutMk cId="256402278" sldId="2147483811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43.129" v="350"/>
          <pc:sldLayoutMkLst>
            <pc:docMk/>
            <pc:sldMasterMk cId="2476119153" sldId="2147483802"/>
            <pc:sldLayoutMk cId="3377924110" sldId="2147483812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43.129" v="350"/>
          <pc:sldLayoutMkLst>
            <pc:docMk/>
            <pc:sldMasterMk cId="2476119153" sldId="2147483802"/>
            <pc:sldLayoutMk cId="796344633" sldId="2147483813"/>
          </pc:sldLayoutMkLst>
        </pc:sldLayoutChg>
      </pc:sldMasterChg>
      <pc:sldMasterChg chg="add del addSldLayout delSldLayout modSldLayout">
        <pc:chgData name="Emad Abdulaziz" userId="S::ehabdulaziz@hawkmail.hfcc.edu::8ff651d6-089c-4ad3-bf49-9e4b1b50bc9f" providerId="AD" clId="Web-{35663BE6-9CFE-EBC6-3048-766855DE26AE}" dt="2020-05-08T20:52:52.769" v="351"/>
        <pc:sldMasterMkLst>
          <pc:docMk/>
          <pc:sldMasterMk cId="2348647321" sldId="2147483814"/>
        </pc:sldMasterMkLst>
        <pc:sldLayoutChg chg="add del mod replId">
          <pc:chgData name="Emad Abdulaziz" userId="S::ehabdulaziz@hawkmail.hfcc.edu::8ff651d6-089c-4ad3-bf49-9e4b1b50bc9f" providerId="AD" clId="Web-{35663BE6-9CFE-EBC6-3048-766855DE26AE}" dt="2020-05-08T20:52:52.769" v="351"/>
          <pc:sldLayoutMkLst>
            <pc:docMk/>
            <pc:sldMasterMk cId="2348647321" sldId="2147483814"/>
            <pc:sldLayoutMk cId="699793593" sldId="2147483815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52.769" v="351"/>
          <pc:sldLayoutMkLst>
            <pc:docMk/>
            <pc:sldMasterMk cId="2348647321" sldId="2147483814"/>
            <pc:sldLayoutMk cId="214485211" sldId="2147483816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52.769" v="351"/>
          <pc:sldLayoutMkLst>
            <pc:docMk/>
            <pc:sldMasterMk cId="2348647321" sldId="2147483814"/>
            <pc:sldLayoutMk cId="2710088068" sldId="2147483817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52.769" v="351"/>
          <pc:sldLayoutMkLst>
            <pc:docMk/>
            <pc:sldMasterMk cId="2348647321" sldId="2147483814"/>
            <pc:sldLayoutMk cId="3756298550" sldId="2147483818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52.769" v="351"/>
          <pc:sldLayoutMkLst>
            <pc:docMk/>
            <pc:sldMasterMk cId="2348647321" sldId="2147483814"/>
            <pc:sldLayoutMk cId="3444315277" sldId="2147483819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52.769" v="351"/>
          <pc:sldLayoutMkLst>
            <pc:docMk/>
            <pc:sldMasterMk cId="2348647321" sldId="2147483814"/>
            <pc:sldLayoutMk cId="2691069243" sldId="2147483820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52.769" v="351"/>
          <pc:sldLayoutMkLst>
            <pc:docMk/>
            <pc:sldMasterMk cId="2348647321" sldId="2147483814"/>
            <pc:sldLayoutMk cId="2124614683" sldId="2147483821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52.769" v="351"/>
          <pc:sldLayoutMkLst>
            <pc:docMk/>
            <pc:sldMasterMk cId="2348647321" sldId="2147483814"/>
            <pc:sldLayoutMk cId="3157833709" sldId="2147483822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52.769" v="351"/>
          <pc:sldLayoutMkLst>
            <pc:docMk/>
            <pc:sldMasterMk cId="2348647321" sldId="2147483814"/>
            <pc:sldLayoutMk cId="1188757306" sldId="2147483823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52.769" v="351"/>
          <pc:sldLayoutMkLst>
            <pc:docMk/>
            <pc:sldMasterMk cId="2348647321" sldId="2147483814"/>
            <pc:sldLayoutMk cId="1352725472" sldId="2147483824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2:52.769" v="351"/>
          <pc:sldLayoutMkLst>
            <pc:docMk/>
            <pc:sldMasterMk cId="2348647321" sldId="2147483814"/>
            <pc:sldLayoutMk cId="3582272833" sldId="2147483825"/>
          </pc:sldLayoutMkLst>
        </pc:sldLayoutChg>
      </pc:sldMasterChg>
      <pc:sldMasterChg chg="add del addSldLayout delSldLayout modSldLayout">
        <pc:chgData name="Emad Abdulaziz" userId="S::ehabdulaziz@hawkmail.hfcc.edu::8ff651d6-089c-4ad3-bf49-9e4b1b50bc9f" providerId="AD" clId="Web-{35663BE6-9CFE-EBC6-3048-766855DE26AE}" dt="2020-05-08T20:55:15.037" v="359"/>
        <pc:sldMasterMkLst>
          <pc:docMk/>
          <pc:sldMasterMk cId="497422833" sldId="2147483826"/>
        </pc:sldMasterMkLst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497422833" sldId="2147483826"/>
            <pc:sldLayoutMk cId="425709683" sldId="2147483827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497422833" sldId="2147483826"/>
            <pc:sldLayoutMk cId="2197049202" sldId="2147483828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497422833" sldId="2147483826"/>
            <pc:sldLayoutMk cId="1116693898" sldId="2147483829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497422833" sldId="2147483826"/>
            <pc:sldLayoutMk cId="3785797489" sldId="2147483830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497422833" sldId="2147483826"/>
            <pc:sldLayoutMk cId="2068958493" sldId="2147483831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497422833" sldId="2147483826"/>
            <pc:sldLayoutMk cId="826008894" sldId="2147483832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497422833" sldId="2147483826"/>
            <pc:sldLayoutMk cId="2882140241" sldId="2147483833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497422833" sldId="2147483826"/>
            <pc:sldLayoutMk cId="440671293" sldId="2147483834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497422833" sldId="2147483826"/>
            <pc:sldLayoutMk cId="3709129899" sldId="2147483835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497422833" sldId="2147483826"/>
            <pc:sldLayoutMk cId="2608570290" sldId="2147483836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497422833" sldId="2147483826"/>
            <pc:sldLayoutMk cId="928444318" sldId="2147483837"/>
          </pc:sldLayoutMkLst>
        </pc:sldLayoutChg>
      </pc:sldMasterChg>
      <pc:sldMasterChg chg="add del addSldLayout delSldLayout modSldLayout">
        <pc:chgData name="Emad Abdulaziz" userId="S::ehabdulaziz@hawkmail.hfcc.edu::8ff651d6-089c-4ad3-bf49-9e4b1b50bc9f" providerId="AD" clId="Web-{35663BE6-9CFE-EBC6-3048-766855DE26AE}" dt="2020-05-08T20:55:15.037" v="359"/>
        <pc:sldMasterMkLst>
          <pc:docMk/>
          <pc:sldMasterMk cId="942821936" sldId="2147483838"/>
        </pc:sldMasterMkLst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611396217" sldId="2147483839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3321435604" sldId="2147483840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3322745997" sldId="2147483841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2715951936" sldId="2147483842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3001542925" sldId="2147483843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1743895732" sldId="2147483844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1610647541" sldId="2147483845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2065804769" sldId="2147483846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2753123408" sldId="2147483847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2909836280" sldId="2147483848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263854943" sldId="2147483849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2458383587" sldId="2147483850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1747452289" sldId="2147483851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1149959550" sldId="2147483852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1501700448" sldId="2147483853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1413130771" sldId="2147483854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5:15.037" v="359"/>
          <pc:sldLayoutMkLst>
            <pc:docMk/>
            <pc:sldMasterMk cId="942821936" sldId="2147483838"/>
            <pc:sldLayoutMk cId="3937863207" sldId="2147483855"/>
          </pc:sldLayoutMkLst>
        </pc:sldLayoutChg>
      </pc:sldMasterChg>
      <pc:sldMasterChg chg="add del addSldLayout delSldLayout modSldLayout">
        <pc:chgData name="Emad Abdulaziz" userId="S::ehabdulaziz@hawkmail.hfcc.edu::8ff651d6-089c-4ad3-bf49-9e4b1b50bc9f" providerId="AD" clId="Web-{35663BE6-9CFE-EBC6-3048-766855DE26AE}" dt="2020-05-08T20:54:59.865" v="358"/>
        <pc:sldMasterMkLst>
          <pc:docMk/>
          <pc:sldMasterMk cId="2688535320" sldId="2147483856"/>
        </pc:sldMasterMkLst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2037718909" sldId="2147483857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1465733098" sldId="2147483858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2441499783" sldId="2147483859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1482996183" sldId="2147483860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408278215" sldId="2147483861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952835077" sldId="2147483862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2726869991" sldId="2147483863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1871261013" sldId="2147483864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2673956965" sldId="2147483865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3473704742" sldId="2147483866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1603119865" sldId="2147483867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2162333383" sldId="2147483868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546849180" sldId="2147483869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4117387655" sldId="2147483870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1123352301" sldId="2147483871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2557100844" sldId="2147483872"/>
          </pc:sldLayoutMkLst>
        </pc:sldLayoutChg>
        <pc:sldLayoutChg chg="add del mod replId">
          <pc:chgData name="Emad Abdulaziz" userId="S::ehabdulaziz@hawkmail.hfcc.edu::8ff651d6-089c-4ad3-bf49-9e4b1b50bc9f" providerId="AD" clId="Web-{35663BE6-9CFE-EBC6-3048-766855DE26AE}" dt="2020-05-08T20:54:59.865" v="358"/>
          <pc:sldLayoutMkLst>
            <pc:docMk/>
            <pc:sldMasterMk cId="2688535320" sldId="2147483856"/>
            <pc:sldLayoutMk cId="1214144185" sldId="2147483873"/>
          </pc:sldLayoutMkLst>
        </pc:sldLayoutChg>
      </pc:sldMasterChg>
    </pc:docChg>
  </pc:docChgLst>
  <pc:docChgLst>
    <pc:chgData name="Mohamed Aldura" userId="S::mgaldura@hawkmail.hfcc.edu::732b9b09-a48d-4676-ac09-19f6929ae0aa" providerId="AD" clId="Web-{6A5E6FBC-D19E-2063-93BA-5C17CB6E0CF7}"/>
    <pc:docChg chg="modSld">
      <pc:chgData name="Mohamed Aldura" userId="S::mgaldura@hawkmail.hfcc.edu::732b9b09-a48d-4676-ac09-19f6929ae0aa" providerId="AD" clId="Web-{6A5E6FBC-D19E-2063-93BA-5C17CB6E0CF7}" dt="2020-05-11T00:22:52.020" v="12" actId="1076"/>
      <pc:docMkLst>
        <pc:docMk/>
      </pc:docMkLst>
      <pc:sldChg chg="modSp">
        <pc:chgData name="Mohamed Aldura" userId="S::mgaldura@hawkmail.hfcc.edu::732b9b09-a48d-4676-ac09-19f6929ae0aa" providerId="AD" clId="Web-{6A5E6FBC-D19E-2063-93BA-5C17CB6E0CF7}" dt="2020-05-11T00:16:34.132" v="1" actId="20577"/>
        <pc:sldMkLst>
          <pc:docMk/>
          <pc:sldMk cId="2214870502" sldId="291"/>
        </pc:sldMkLst>
        <pc:graphicFrameChg chg="modGraphic">
          <ac:chgData name="Mohamed Aldura" userId="S::mgaldura@hawkmail.hfcc.edu::732b9b09-a48d-4676-ac09-19f6929ae0aa" providerId="AD" clId="Web-{6A5E6FBC-D19E-2063-93BA-5C17CB6E0CF7}" dt="2020-05-11T00:16:34.132" v="1" actId="20577"/>
          <ac:graphicFrameMkLst>
            <pc:docMk/>
            <pc:sldMk cId="2214870502" sldId="291"/>
            <ac:graphicFrameMk id="4" creationId="{2142A5CC-DB59-4BBB-A86B-545AC0478E98}"/>
          </ac:graphicFrameMkLst>
        </pc:graphicFrameChg>
      </pc:sldChg>
      <pc:sldChg chg="addSp modSp">
        <pc:chgData name="Mohamed Aldura" userId="S::mgaldura@hawkmail.hfcc.edu::732b9b09-a48d-4676-ac09-19f6929ae0aa" providerId="AD" clId="Web-{6A5E6FBC-D19E-2063-93BA-5C17CB6E0CF7}" dt="2020-05-11T00:22:52.020" v="12" actId="1076"/>
        <pc:sldMkLst>
          <pc:docMk/>
          <pc:sldMk cId="24092667" sldId="292"/>
        </pc:sldMkLst>
        <pc:picChg chg="add mod">
          <ac:chgData name="Mohamed Aldura" userId="S::mgaldura@hawkmail.hfcc.edu::732b9b09-a48d-4676-ac09-19f6929ae0aa" providerId="AD" clId="Web-{6A5E6FBC-D19E-2063-93BA-5C17CB6E0CF7}" dt="2020-05-11T00:22:52.020" v="12" actId="1076"/>
          <ac:picMkLst>
            <pc:docMk/>
            <pc:sldMk cId="24092667" sldId="292"/>
            <ac:picMk id="2" creationId="{947F22C7-288B-4EA2-8CE7-A3649020AC31}"/>
          </ac:picMkLst>
        </pc:picChg>
        <pc:picChg chg="mod modCrop">
          <ac:chgData name="Mohamed Aldura" userId="S::mgaldura@hawkmail.hfcc.edu::732b9b09-a48d-4676-ac09-19f6929ae0aa" providerId="AD" clId="Web-{6A5E6FBC-D19E-2063-93BA-5C17CB6E0CF7}" dt="2020-05-11T00:22:04.737" v="3"/>
          <ac:picMkLst>
            <pc:docMk/>
            <pc:sldMk cId="24092667" sldId="292"/>
            <ac:picMk id="70" creationId="{5E0117AC-A83A-47D8-929A-1348BD4E0F07}"/>
          </ac:picMkLst>
        </pc:picChg>
      </pc:sldChg>
    </pc:docChg>
  </pc:docChgLst>
  <pc:docChgLst>
    <pc:chgData name="Ali Hazime" userId="S::ahhazime1@hawkmail.hfcc.edu::492643c1-afc3-4063-93c4-d8b18e476863" providerId="AD" clId="Web-{12D1BBA5-95E4-4B8E-A087-9662E660813A}"/>
    <pc:docChg chg="addSld delSld modSld">
      <pc:chgData name="Ali Hazime" userId="S::ahhazime1@hawkmail.hfcc.edu::492643c1-afc3-4063-93c4-d8b18e476863" providerId="AD" clId="Web-{12D1BBA5-95E4-4B8E-A087-9662E660813A}" dt="2020-05-09T20:39:50.697" v="286" actId="1076"/>
      <pc:docMkLst>
        <pc:docMk/>
      </pc:docMkLst>
      <pc:sldChg chg="modSp">
        <pc:chgData name="Ali Hazime" userId="S::ahhazime1@hawkmail.hfcc.edu::492643c1-afc3-4063-93c4-d8b18e476863" providerId="AD" clId="Web-{12D1BBA5-95E4-4B8E-A087-9662E660813A}" dt="2020-05-09T18:39:45.346" v="13" actId="20577"/>
        <pc:sldMkLst>
          <pc:docMk/>
          <pc:sldMk cId="3022309026" sldId="258"/>
        </pc:sldMkLst>
        <pc:spChg chg="mod">
          <ac:chgData name="Ali Hazime" userId="S::ahhazime1@hawkmail.hfcc.edu::492643c1-afc3-4063-93c4-d8b18e476863" providerId="AD" clId="Web-{12D1BBA5-95E4-4B8E-A087-9662E660813A}" dt="2020-05-09T18:39:45.346" v="13" actId="20577"/>
          <ac:spMkLst>
            <pc:docMk/>
            <pc:sldMk cId="3022309026" sldId="258"/>
            <ac:spMk id="2" creationId="{BB52CA1E-AE5B-4A8D-B578-07EE7BEA8DF8}"/>
          </ac:spMkLst>
        </pc:spChg>
      </pc:sldChg>
      <pc:sldChg chg="modSp">
        <pc:chgData name="Ali Hazime" userId="S::ahhazime1@hawkmail.hfcc.edu::492643c1-afc3-4063-93c4-d8b18e476863" providerId="AD" clId="Web-{12D1BBA5-95E4-4B8E-A087-9662E660813A}" dt="2020-05-09T18:39:59.445" v="15" actId="1076"/>
        <pc:sldMkLst>
          <pc:docMk/>
          <pc:sldMk cId="2420694122" sldId="261"/>
        </pc:sldMkLst>
        <pc:picChg chg="mod">
          <ac:chgData name="Ali Hazime" userId="S::ahhazime1@hawkmail.hfcc.edu::492643c1-afc3-4063-93c4-d8b18e476863" providerId="AD" clId="Web-{12D1BBA5-95E4-4B8E-A087-9662E660813A}" dt="2020-05-09T18:39:55.487" v="14" actId="1076"/>
          <ac:picMkLst>
            <pc:docMk/>
            <pc:sldMk cId="2420694122" sldId="261"/>
            <ac:picMk id="4" creationId="{8B9A91B6-E5C6-4CC6-891C-28D8D234CFCE}"/>
          </ac:picMkLst>
        </pc:picChg>
        <pc:picChg chg="mod">
          <ac:chgData name="Ali Hazime" userId="S::ahhazime1@hawkmail.hfcc.edu::492643c1-afc3-4063-93c4-d8b18e476863" providerId="AD" clId="Web-{12D1BBA5-95E4-4B8E-A087-9662E660813A}" dt="2020-05-09T18:39:59.445" v="15" actId="1076"/>
          <ac:picMkLst>
            <pc:docMk/>
            <pc:sldMk cId="2420694122" sldId="261"/>
            <ac:picMk id="6" creationId="{09B969CB-AE1C-4863-B8AF-7EA172FD48C7}"/>
          </ac:picMkLst>
        </pc:picChg>
      </pc:sldChg>
      <pc:sldChg chg="addSp delSp modSp delAnim">
        <pc:chgData name="Ali Hazime" userId="S::ahhazime1@hawkmail.hfcc.edu::492643c1-afc3-4063-93c4-d8b18e476863" providerId="AD" clId="Web-{12D1BBA5-95E4-4B8E-A087-9662E660813A}" dt="2020-05-09T18:54:21.384" v="285" actId="20577"/>
        <pc:sldMkLst>
          <pc:docMk/>
          <pc:sldMk cId="3508152645" sldId="264"/>
        </pc:sldMkLst>
        <pc:spChg chg="mod">
          <ac:chgData name="Ali Hazime" userId="S::ahhazime1@hawkmail.hfcc.edu::492643c1-afc3-4063-93c4-d8b18e476863" providerId="AD" clId="Web-{12D1BBA5-95E4-4B8E-A087-9662E660813A}" dt="2020-05-09T18:50:14.554" v="211" actId="1076"/>
          <ac:spMkLst>
            <pc:docMk/>
            <pc:sldMk cId="3508152645" sldId="264"/>
            <ac:spMk id="3" creationId="{260BD077-DF4D-40F5-A93B-8F038700D284}"/>
          </ac:spMkLst>
        </pc:spChg>
        <pc:spChg chg="add mod">
          <ac:chgData name="Ali Hazime" userId="S::ahhazime1@hawkmail.hfcc.edu::492643c1-afc3-4063-93c4-d8b18e476863" providerId="AD" clId="Web-{12D1BBA5-95E4-4B8E-A087-9662E660813A}" dt="2020-05-09T18:54:21.384" v="285" actId="20577"/>
          <ac:spMkLst>
            <pc:docMk/>
            <pc:sldMk cId="3508152645" sldId="264"/>
            <ac:spMk id="11" creationId="{B2E9222B-3F99-45B1-BA92-5ED74B87462A}"/>
          </ac:spMkLst>
        </pc:spChg>
        <pc:spChg chg="add mod">
          <ac:chgData name="Ali Hazime" userId="S::ahhazime1@hawkmail.hfcc.edu::492643c1-afc3-4063-93c4-d8b18e476863" providerId="AD" clId="Web-{12D1BBA5-95E4-4B8E-A087-9662E660813A}" dt="2020-05-09T18:52:54.462" v="255" actId="1076"/>
          <ac:spMkLst>
            <pc:docMk/>
            <pc:sldMk cId="3508152645" sldId="264"/>
            <ac:spMk id="12" creationId="{A981D294-F451-4A92-9BDB-8F02705452F6}"/>
          </ac:spMkLst>
        </pc:spChg>
        <pc:spChg chg="add mod">
          <ac:chgData name="Ali Hazime" userId="S::ahhazime1@hawkmail.hfcc.edu::492643c1-afc3-4063-93c4-d8b18e476863" providerId="AD" clId="Web-{12D1BBA5-95E4-4B8E-A087-9662E660813A}" dt="2020-05-09T18:53:15.337" v="262" actId="14100"/>
          <ac:spMkLst>
            <pc:docMk/>
            <pc:sldMk cId="3508152645" sldId="264"/>
            <ac:spMk id="13" creationId="{3385B29A-E8B3-44D0-BA36-9565A50658D1}"/>
          </ac:spMkLst>
        </pc:spChg>
        <pc:spChg chg="add mod">
          <ac:chgData name="Ali Hazime" userId="S::ahhazime1@hawkmail.hfcc.edu::492643c1-afc3-4063-93c4-d8b18e476863" providerId="AD" clId="Web-{12D1BBA5-95E4-4B8E-A087-9662E660813A}" dt="2020-05-09T18:52:10.899" v="242" actId="688"/>
          <ac:spMkLst>
            <pc:docMk/>
            <pc:sldMk cId="3508152645" sldId="264"/>
            <ac:spMk id="14" creationId="{59DC7698-19F4-44D9-8DAA-42BBB497FB4B}"/>
          </ac:spMkLst>
        </pc:spChg>
        <pc:spChg chg="add mod">
          <ac:chgData name="Ali Hazime" userId="S::ahhazime1@hawkmail.hfcc.edu::492643c1-afc3-4063-93c4-d8b18e476863" providerId="AD" clId="Web-{12D1BBA5-95E4-4B8E-A087-9662E660813A}" dt="2020-05-09T18:50:09.679" v="209" actId="20577"/>
          <ac:spMkLst>
            <pc:docMk/>
            <pc:sldMk cId="3508152645" sldId="264"/>
            <ac:spMk id="15" creationId="{8FE06A4D-3764-45F2-8A97-3FAB1934196B}"/>
          </ac:spMkLst>
        </pc:spChg>
        <pc:spChg chg="add del mod">
          <ac:chgData name="Ali Hazime" userId="S::ahhazime1@hawkmail.hfcc.edu::492643c1-afc3-4063-93c4-d8b18e476863" providerId="AD" clId="Web-{12D1BBA5-95E4-4B8E-A087-9662E660813A}" dt="2020-05-09T18:50:52.570" v="218"/>
          <ac:spMkLst>
            <pc:docMk/>
            <pc:sldMk cId="3508152645" sldId="264"/>
            <ac:spMk id="18" creationId="{CFC528CB-68C5-40D9-8DDC-011667E675CF}"/>
          </ac:spMkLst>
        </pc:spChg>
        <pc:spChg chg="add mod">
          <ac:chgData name="Ali Hazime" userId="S::ahhazime1@hawkmail.hfcc.edu::492643c1-afc3-4063-93c4-d8b18e476863" providerId="AD" clId="Web-{12D1BBA5-95E4-4B8E-A087-9662E660813A}" dt="2020-05-09T18:52:02.133" v="239" actId="688"/>
          <ac:spMkLst>
            <pc:docMk/>
            <pc:sldMk cId="3508152645" sldId="264"/>
            <ac:spMk id="19" creationId="{ED0F29BC-2642-489A-92DA-881EE76A620D}"/>
          </ac:spMkLst>
        </pc:spChg>
        <pc:spChg chg="add del mod">
          <ac:chgData name="Ali Hazime" userId="S::ahhazime1@hawkmail.hfcc.edu::492643c1-afc3-4063-93c4-d8b18e476863" providerId="AD" clId="Web-{12D1BBA5-95E4-4B8E-A087-9662E660813A}" dt="2020-05-09T18:52:31.118" v="247"/>
          <ac:spMkLst>
            <pc:docMk/>
            <pc:sldMk cId="3508152645" sldId="264"/>
            <ac:spMk id="20" creationId="{8A630DFD-9E46-4E47-BCDB-00E219D4072C}"/>
          </ac:spMkLst>
        </pc:spChg>
        <pc:spChg chg="add mod">
          <ac:chgData name="Ali Hazime" userId="S::ahhazime1@hawkmail.hfcc.edu::492643c1-afc3-4063-93c4-d8b18e476863" providerId="AD" clId="Web-{12D1BBA5-95E4-4B8E-A087-9662E660813A}" dt="2020-05-09T18:52:51.306" v="254" actId="1076"/>
          <ac:spMkLst>
            <pc:docMk/>
            <pc:sldMk cId="3508152645" sldId="264"/>
            <ac:spMk id="21" creationId="{B44B9529-BD8C-42B1-B55A-58B7847F1154}"/>
          </ac:spMkLst>
        </pc:spChg>
        <pc:graphicFrameChg chg="del">
          <ac:chgData name="Ali Hazime" userId="S::ahhazime1@hawkmail.hfcc.edu::492643c1-afc3-4063-93c4-d8b18e476863" providerId="AD" clId="Web-{12D1BBA5-95E4-4B8E-A087-9662E660813A}" dt="2020-05-09T18:44:40.255" v="17"/>
          <ac:graphicFrameMkLst>
            <pc:docMk/>
            <pc:sldMk cId="3508152645" sldId="264"/>
            <ac:graphicFrameMk id="492" creationId="{A0158DF2-21E8-49D9-B816-F353D1CED436}"/>
          </ac:graphicFrameMkLst>
        </pc:graphicFrameChg>
        <pc:picChg chg="del">
          <ac:chgData name="Ali Hazime" userId="S::ahhazime1@hawkmail.hfcc.edu::492643c1-afc3-4063-93c4-d8b18e476863" providerId="AD" clId="Web-{12D1BBA5-95E4-4B8E-A087-9662E660813A}" dt="2020-05-09T18:44:33.739" v="16"/>
          <ac:picMkLst>
            <pc:docMk/>
            <pc:sldMk cId="3508152645" sldId="264"/>
            <ac:picMk id="1235" creationId="{BB2B095C-894F-4A7E-B8A1-0D4527CE8025}"/>
          </ac:picMkLst>
        </pc:picChg>
      </pc:sldChg>
      <pc:sldChg chg="del">
        <pc:chgData name="Ali Hazime" userId="S::ahhazime1@hawkmail.hfcc.edu::492643c1-afc3-4063-93c4-d8b18e476863" providerId="AD" clId="Web-{12D1BBA5-95E4-4B8E-A087-9662E660813A}" dt="2020-05-09T18:45:19.193" v="23"/>
        <pc:sldMkLst>
          <pc:docMk/>
          <pc:sldMk cId="2375157346" sldId="270"/>
        </pc:sldMkLst>
      </pc:sldChg>
      <pc:sldChg chg="modSp">
        <pc:chgData name="Ali Hazime" userId="S::ahhazime1@hawkmail.hfcc.edu::492643c1-afc3-4063-93c4-d8b18e476863" providerId="AD" clId="Web-{12D1BBA5-95E4-4B8E-A087-9662E660813A}" dt="2020-05-09T20:39:50.697" v="286" actId="1076"/>
        <pc:sldMkLst>
          <pc:docMk/>
          <pc:sldMk cId="3070264006" sldId="296"/>
        </pc:sldMkLst>
        <pc:picChg chg="mod">
          <ac:chgData name="Ali Hazime" userId="S::ahhazime1@hawkmail.hfcc.edu::492643c1-afc3-4063-93c4-d8b18e476863" providerId="AD" clId="Web-{12D1BBA5-95E4-4B8E-A087-9662E660813A}" dt="2020-05-09T20:39:50.697" v="286" actId="1076"/>
          <ac:picMkLst>
            <pc:docMk/>
            <pc:sldMk cId="3070264006" sldId="296"/>
            <ac:picMk id="9" creationId="{C580F1A4-DCC2-4315-B12F-DCE63256ED2D}"/>
          </ac:picMkLst>
        </pc:picChg>
      </pc:sldChg>
      <pc:sldChg chg="modSp add replId">
        <pc:chgData name="Ali Hazime" userId="S::ahhazime1@hawkmail.hfcc.edu::492643c1-afc3-4063-93c4-d8b18e476863" providerId="AD" clId="Web-{12D1BBA5-95E4-4B8E-A087-9662E660813A}" dt="2020-05-09T18:47:03.631" v="151" actId="20577"/>
        <pc:sldMkLst>
          <pc:docMk/>
          <pc:sldMk cId="1029078917" sldId="297"/>
        </pc:sldMkLst>
        <pc:spChg chg="mod">
          <ac:chgData name="Ali Hazime" userId="S::ahhazime1@hawkmail.hfcc.edu::492643c1-afc3-4063-93c4-d8b18e476863" providerId="AD" clId="Web-{12D1BBA5-95E4-4B8E-A087-9662E660813A}" dt="2020-05-09T18:45:33.958" v="45" actId="20577"/>
          <ac:spMkLst>
            <pc:docMk/>
            <pc:sldMk cId="1029078917" sldId="297"/>
            <ac:spMk id="2" creationId="{BB52CA1E-AE5B-4A8D-B578-07EE7BEA8DF8}"/>
          </ac:spMkLst>
        </pc:spChg>
        <pc:spChg chg="mod">
          <ac:chgData name="Ali Hazime" userId="S::ahhazime1@hawkmail.hfcc.edu::492643c1-afc3-4063-93c4-d8b18e476863" providerId="AD" clId="Web-{12D1BBA5-95E4-4B8E-A087-9662E660813A}" dt="2020-05-09T18:47:03.631" v="151" actId="20577"/>
          <ac:spMkLst>
            <pc:docMk/>
            <pc:sldMk cId="1029078917" sldId="297"/>
            <ac:spMk id="3" creationId="{260BD077-DF4D-40F5-A93B-8F038700D284}"/>
          </ac:spMkLst>
        </pc:spChg>
      </pc:sldChg>
    </pc:docChg>
  </pc:docChgLst>
  <pc:docChgLst>
    <pc:chgData name="Fouad Aoude" userId="S::fmaoude@hawkmail.hfcc.edu::85997782-86a2-4189-bf47-ffaab803ca65" providerId="AD" clId="Web-{2FD89478-94F3-4375-84C8-D3632C8A30D2}"/>
    <pc:docChg chg="addSld modSld">
      <pc:chgData name="Fouad Aoude" userId="S::fmaoude@hawkmail.hfcc.edu::85997782-86a2-4189-bf47-ffaab803ca65" providerId="AD" clId="Web-{2FD89478-94F3-4375-84C8-D3632C8A30D2}" dt="2020-05-09T17:58:13.707" v="65"/>
      <pc:docMkLst>
        <pc:docMk/>
      </pc:docMkLst>
      <pc:sldChg chg="addSp delSp modSp new">
        <pc:chgData name="Fouad Aoude" userId="S::fmaoude@hawkmail.hfcc.edu::85997782-86a2-4189-bf47-ffaab803ca65" providerId="AD" clId="Web-{2FD89478-94F3-4375-84C8-D3632C8A30D2}" dt="2020-05-09T17:58:13.707" v="65"/>
        <pc:sldMkLst>
          <pc:docMk/>
          <pc:sldMk cId="3070264006" sldId="296"/>
        </pc:sldMkLst>
        <pc:spChg chg="mod">
          <ac:chgData name="Fouad Aoude" userId="S::fmaoude@hawkmail.hfcc.edu::85997782-86a2-4189-bf47-ffaab803ca65" providerId="AD" clId="Web-{2FD89478-94F3-4375-84C8-D3632C8A30D2}" dt="2020-05-09T15:53:37.826" v="17" actId="20577"/>
          <ac:spMkLst>
            <pc:docMk/>
            <pc:sldMk cId="3070264006" sldId="296"/>
            <ac:spMk id="2" creationId="{5C772117-6E90-459E-9797-D6FB25428401}"/>
          </ac:spMkLst>
        </pc:spChg>
        <pc:spChg chg="del">
          <ac:chgData name="Fouad Aoude" userId="S::fmaoude@hawkmail.hfcc.edu::85997782-86a2-4189-bf47-ffaab803ca65" providerId="AD" clId="Web-{2FD89478-94F3-4375-84C8-D3632C8A30D2}" dt="2020-05-09T15:53:54.326" v="20"/>
          <ac:spMkLst>
            <pc:docMk/>
            <pc:sldMk cId="3070264006" sldId="296"/>
            <ac:spMk id="3" creationId="{F24562FE-2703-43DF-AACE-E55E156904E9}"/>
          </ac:spMkLst>
        </pc:spChg>
        <pc:spChg chg="del">
          <ac:chgData name="Fouad Aoude" userId="S::fmaoude@hawkmail.hfcc.edu::85997782-86a2-4189-bf47-ffaab803ca65" providerId="AD" clId="Web-{2FD89478-94F3-4375-84C8-D3632C8A30D2}" dt="2020-05-09T15:54:29.076" v="23"/>
          <ac:spMkLst>
            <pc:docMk/>
            <pc:sldMk cId="3070264006" sldId="296"/>
            <ac:spMk id="4" creationId="{917533EC-7D03-4B2E-969D-5E6C12C5849B}"/>
          </ac:spMkLst>
        </pc:spChg>
        <pc:spChg chg="add del mod">
          <ac:chgData name="Fouad Aoude" userId="S::fmaoude@hawkmail.hfcc.edu::85997782-86a2-4189-bf47-ffaab803ca65" providerId="AD" clId="Web-{2FD89478-94F3-4375-84C8-D3632C8A30D2}" dt="2020-05-09T15:54:16.873" v="22"/>
          <ac:spMkLst>
            <pc:docMk/>
            <pc:sldMk cId="3070264006" sldId="296"/>
            <ac:spMk id="8" creationId="{43AA72AA-2630-4B19-A1DE-7B5DAEEF9E81}"/>
          </ac:spMkLst>
        </pc:spChg>
        <pc:picChg chg="add del mod">
          <ac:chgData name="Fouad Aoude" userId="S::fmaoude@hawkmail.hfcc.edu::85997782-86a2-4189-bf47-ffaab803ca65" providerId="AD" clId="Web-{2FD89478-94F3-4375-84C8-D3632C8A30D2}" dt="2020-05-09T17:55:40.660" v="55"/>
          <ac:picMkLst>
            <pc:docMk/>
            <pc:sldMk cId="3070264006" sldId="296"/>
            <ac:picMk id="3" creationId="{D0A3DC42-CAF4-4F78-9273-23C5ECE9839C}"/>
          </ac:picMkLst>
        </pc:picChg>
        <pc:picChg chg="add del mod ord">
          <ac:chgData name="Fouad Aoude" userId="S::fmaoude@hawkmail.hfcc.edu::85997782-86a2-4189-bf47-ffaab803ca65" providerId="AD" clId="Web-{2FD89478-94F3-4375-84C8-D3632C8A30D2}" dt="2020-05-09T15:53:58.326" v="21"/>
          <ac:picMkLst>
            <pc:docMk/>
            <pc:sldMk cId="3070264006" sldId="296"/>
            <ac:picMk id="5" creationId="{A150A6AD-B65C-427F-A01D-FA4AD811F582}"/>
          </ac:picMkLst>
        </pc:picChg>
        <pc:picChg chg="add mod">
          <ac:chgData name="Fouad Aoude" userId="S::fmaoude@hawkmail.hfcc.edu::85997782-86a2-4189-bf47-ffaab803ca65" providerId="AD" clId="Web-{2FD89478-94F3-4375-84C8-D3632C8A30D2}" dt="2020-05-09T17:56:48.472" v="59" actId="1076"/>
          <ac:picMkLst>
            <pc:docMk/>
            <pc:sldMk cId="3070264006" sldId="296"/>
            <ac:picMk id="5" creationId="{D49CF35B-91B0-48FE-B4EE-78A456A53E2E}"/>
          </ac:picMkLst>
        </pc:picChg>
        <pc:picChg chg="add mod ord modCrop">
          <ac:chgData name="Fouad Aoude" userId="S::fmaoude@hawkmail.hfcc.edu::85997782-86a2-4189-bf47-ffaab803ca65" providerId="AD" clId="Web-{2FD89478-94F3-4375-84C8-D3632C8A30D2}" dt="2020-05-09T17:57:30.488" v="61" actId="14100"/>
          <ac:picMkLst>
            <pc:docMk/>
            <pc:sldMk cId="3070264006" sldId="296"/>
            <ac:picMk id="9" creationId="{C580F1A4-DCC2-4315-B12F-DCE63256ED2D}"/>
          </ac:picMkLst>
        </pc:picChg>
        <pc:picChg chg="add mod ord modCrop">
          <ac:chgData name="Fouad Aoude" userId="S::fmaoude@hawkmail.hfcc.edu::85997782-86a2-4189-bf47-ffaab803ca65" providerId="AD" clId="Web-{2FD89478-94F3-4375-84C8-D3632C8A30D2}" dt="2020-05-09T17:58:13.707" v="65"/>
          <ac:picMkLst>
            <pc:docMk/>
            <pc:sldMk cId="3070264006" sldId="296"/>
            <ac:picMk id="11" creationId="{F4E2CB36-054F-4069-B06A-1F1DE9044027}"/>
          </ac:picMkLst>
        </pc:picChg>
      </pc:sldChg>
    </pc:docChg>
  </pc:docChgLst>
  <pc:docChgLst>
    <pc:chgData name="Emad Abdulaziz" userId="S::ehabdulaziz@hawkmail.hfcc.edu::8ff651d6-089c-4ad3-bf49-9e4b1b50bc9f" providerId="AD" clId="Web-{27CBF64A-9B95-F701-A3B3-7A92FFBB9D15}"/>
    <pc:docChg chg="modSld sldOrd">
      <pc:chgData name="Emad Abdulaziz" userId="S::ehabdulaziz@hawkmail.hfcc.edu::8ff651d6-089c-4ad3-bf49-9e4b1b50bc9f" providerId="AD" clId="Web-{27CBF64A-9B95-F701-A3B3-7A92FFBB9D15}" dt="2020-05-08T21:03:39.622" v="1" actId="14100"/>
      <pc:docMkLst>
        <pc:docMk/>
      </pc:docMkLst>
      <pc:sldChg chg="modSp">
        <pc:chgData name="Emad Abdulaziz" userId="S::ehabdulaziz@hawkmail.hfcc.edu::8ff651d6-089c-4ad3-bf49-9e4b1b50bc9f" providerId="AD" clId="Web-{27CBF64A-9B95-F701-A3B3-7A92FFBB9D15}" dt="2020-05-08T21:03:39.622" v="1" actId="14100"/>
        <pc:sldMkLst>
          <pc:docMk/>
          <pc:sldMk cId="2396489261" sldId="278"/>
        </pc:sldMkLst>
        <pc:spChg chg="mod">
          <ac:chgData name="Emad Abdulaziz" userId="S::ehabdulaziz@hawkmail.hfcc.edu::8ff651d6-089c-4ad3-bf49-9e4b1b50bc9f" providerId="AD" clId="Web-{27CBF64A-9B95-F701-A3B3-7A92FFBB9D15}" dt="2020-05-08T21:03:39.622" v="1" actId="14100"/>
          <ac:spMkLst>
            <pc:docMk/>
            <pc:sldMk cId="2396489261" sldId="278"/>
            <ac:spMk id="11" creationId="{7A87C414-BF83-48DE-81C9-2D8A528F0E62}"/>
          </ac:spMkLst>
        </pc:spChg>
      </pc:sldChg>
      <pc:sldChg chg="ord">
        <pc:chgData name="Emad Abdulaziz" userId="S::ehabdulaziz@hawkmail.hfcc.edu::8ff651d6-089c-4ad3-bf49-9e4b1b50bc9f" providerId="AD" clId="Web-{27CBF64A-9B95-F701-A3B3-7A92FFBB9D15}" dt="2020-05-08T21:02:57.309" v="0"/>
        <pc:sldMkLst>
          <pc:docMk/>
          <pc:sldMk cId="1908856458" sldId="294"/>
        </pc:sldMkLst>
      </pc:sldChg>
    </pc:docChg>
  </pc:docChgLst>
  <pc:docChgLst>
    <pc:chgData name="Emad Abdulaziz" userId="S::ehabdulaziz@hawkmail.hfcc.edu::8ff651d6-089c-4ad3-bf49-9e4b1b50bc9f" providerId="AD" clId="Web-{574F6D90-E78E-328A-7F90-01D3FDB55463}"/>
    <pc:docChg chg="delSld">
      <pc:chgData name="Emad Abdulaziz" userId="S::ehabdulaziz@hawkmail.hfcc.edu::8ff651d6-089c-4ad3-bf49-9e4b1b50bc9f" providerId="AD" clId="Web-{574F6D90-E78E-328A-7F90-01D3FDB55463}" dt="2020-05-11T00:21:37.269" v="0"/>
      <pc:docMkLst>
        <pc:docMk/>
      </pc:docMkLst>
      <pc:sldChg chg="del">
        <pc:chgData name="Emad Abdulaziz" userId="S::ehabdulaziz@hawkmail.hfcc.edu::8ff651d6-089c-4ad3-bf49-9e4b1b50bc9f" providerId="AD" clId="Web-{574F6D90-E78E-328A-7F90-01D3FDB55463}" dt="2020-05-11T00:21:37.269" v="0"/>
        <pc:sldMkLst>
          <pc:docMk/>
          <pc:sldMk cId="3105382781" sldId="304"/>
        </pc:sldMkLst>
      </pc:sldChg>
    </pc:docChg>
  </pc:docChgLst>
  <pc:docChgLst>
    <pc:chgData name="Hishaam" userId="bde0cbd8-0412-4fca-b281-3b035f3d8c4b" providerId="ADAL" clId="{0B5CC4C1-240B-4410-978D-71BC3858C549}"/>
    <pc:docChg chg="undo custSel modSld">
      <pc:chgData name="Hishaam" userId="bde0cbd8-0412-4fca-b281-3b035f3d8c4b" providerId="ADAL" clId="{0B5CC4C1-240B-4410-978D-71BC3858C549}" dt="2020-05-11T16:12:33.252" v="1" actId="1076"/>
      <pc:docMkLst>
        <pc:docMk/>
      </pc:docMkLst>
      <pc:sldChg chg="modSp mod">
        <pc:chgData name="Hishaam" userId="bde0cbd8-0412-4fca-b281-3b035f3d8c4b" providerId="ADAL" clId="{0B5CC4C1-240B-4410-978D-71BC3858C549}" dt="2020-05-11T16:12:33.252" v="1" actId="1076"/>
        <pc:sldMkLst>
          <pc:docMk/>
          <pc:sldMk cId="399141224" sldId="314"/>
        </pc:sldMkLst>
        <pc:picChg chg="mod">
          <ac:chgData name="Hishaam" userId="bde0cbd8-0412-4fca-b281-3b035f3d8c4b" providerId="ADAL" clId="{0B5CC4C1-240B-4410-978D-71BC3858C549}" dt="2020-05-11T16:12:33.252" v="1" actId="1076"/>
          <ac:picMkLst>
            <pc:docMk/>
            <pc:sldMk cId="399141224" sldId="314"/>
            <ac:picMk id="6" creationId="{02B5272C-F348-4A15-B518-8C2722C25A56}"/>
          </ac:picMkLst>
        </pc:picChg>
      </pc:sldChg>
    </pc:docChg>
  </pc:docChgLst>
  <pc:docChgLst>
    <pc:chgData name="Lauren Rivier" userId="S::lgrivier@hawkmail.hfcc.edu::6f4b24d1-93c2-424c-b032-0f7a629877cd" providerId="AD" clId="Web-{CA380CBF-0B3B-A2FB-BFB7-2E8EDF764EC6}"/>
    <pc:docChg chg="modSld">
      <pc:chgData name="Lauren Rivier" userId="S::lgrivier@hawkmail.hfcc.edu::6f4b24d1-93c2-424c-b032-0f7a629877cd" providerId="AD" clId="Web-{CA380CBF-0B3B-A2FB-BFB7-2E8EDF764EC6}" dt="2020-03-01T21:08:50.616" v="68"/>
      <pc:docMkLst>
        <pc:docMk/>
      </pc:docMkLst>
      <pc:sldChg chg="modSp">
        <pc:chgData name="Lauren Rivier" userId="S::lgrivier@hawkmail.hfcc.edu::6f4b24d1-93c2-424c-b032-0f7a629877cd" providerId="AD" clId="Web-{CA380CBF-0B3B-A2FB-BFB7-2E8EDF764EC6}" dt="2020-03-01T17:44:29.026" v="2" actId="1076"/>
        <pc:sldMkLst>
          <pc:docMk/>
          <pc:sldMk cId="3697127092" sldId="257"/>
        </pc:sldMkLst>
        <pc:spChg chg="mod">
          <ac:chgData name="Lauren Rivier" userId="S::lgrivier@hawkmail.hfcc.edu::6f4b24d1-93c2-424c-b032-0f7a629877cd" providerId="AD" clId="Web-{CA380CBF-0B3B-A2FB-BFB7-2E8EDF764EC6}" dt="2020-03-01T17:44:29.026" v="2" actId="1076"/>
          <ac:spMkLst>
            <pc:docMk/>
            <pc:sldMk cId="3697127092" sldId="257"/>
            <ac:spMk id="2" creationId="{A687DBA8-552D-4412-8D89-48D2E348E127}"/>
          </ac:spMkLst>
        </pc:spChg>
      </pc:sldChg>
      <pc:sldChg chg="addSp delSp modSp addAnim modAnim">
        <pc:chgData name="Lauren Rivier" userId="S::lgrivier@hawkmail.hfcc.edu::6f4b24d1-93c2-424c-b032-0f7a629877cd" providerId="AD" clId="Web-{CA380CBF-0B3B-A2FB-BFB7-2E8EDF764EC6}" dt="2020-03-01T17:47:56.720" v="23" actId="1076"/>
        <pc:sldMkLst>
          <pc:docMk/>
          <pc:sldMk cId="3136909696" sldId="260"/>
        </pc:sldMkLst>
        <pc:picChg chg="del mod">
          <ac:chgData name="Lauren Rivier" userId="S::lgrivier@hawkmail.hfcc.edu::6f4b24d1-93c2-424c-b032-0f7a629877cd" providerId="AD" clId="Web-{CA380CBF-0B3B-A2FB-BFB7-2E8EDF764EC6}" dt="2020-03-01T17:44:57.886" v="6"/>
          <ac:picMkLst>
            <pc:docMk/>
            <pc:sldMk cId="3136909696" sldId="260"/>
            <ac:picMk id="4" creationId="{7B4B832C-7DBE-4BEB-86A1-1C56183B428A}"/>
          </ac:picMkLst>
        </pc:picChg>
        <pc:picChg chg="add mod ord">
          <ac:chgData name="Lauren Rivier" userId="S::lgrivier@hawkmail.hfcc.edu::6f4b24d1-93c2-424c-b032-0f7a629877cd" providerId="AD" clId="Web-{CA380CBF-0B3B-A2FB-BFB7-2E8EDF764EC6}" dt="2020-03-01T17:47:56.720" v="23" actId="1076"/>
          <ac:picMkLst>
            <pc:docMk/>
            <pc:sldMk cId="3136909696" sldId="260"/>
            <ac:picMk id="5" creationId="{F591195F-8386-4522-92EE-8ED7472B4E95}"/>
          </ac:picMkLst>
        </pc:picChg>
        <pc:picChg chg="mod ord">
          <ac:chgData name="Lauren Rivier" userId="S::lgrivier@hawkmail.hfcc.edu::6f4b24d1-93c2-424c-b032-0f7a629877cd" providerId="AD" clId="Web-{CA380CBF-0B3B-A2FB-BFB7-2E8EDF764EC6}" dt="2020-03-01T17:47:53.361" v="22"/>
          <ac:picMkLst>
            <pc:docMk/>
            <pc:sldMk cId="3136909696" sldId="260"/>
            <ac:picMk id="10" creationId="{F8CCAE45-A12B-4505-B2F3-4ADB5A983C68}"/>
          </ac:picMkLst>
        </pc:picChg>
      </pc:sldChg>
      <pc:sldChg chg="addSp delSp modSp addAnim delAnim modAnim">
        <pc:chgData name="Lauren Rivier" userId="S::lgrivier@hawkmail.hfcc.edu::6f4b24d1-93c2-424c-b032-0f7a629877cd" providerId="AD" clId="Web-{CA380CBF-0B3B-A2FB-BFB7-2E8EDF764EC6}" dt="2020-03-01T21:05:51.397" v="67"/>
        <pc:sldMkLst>
          <pc:docMk/>
          <pc:sldMk cId="539901796" sldId="263"/>
        </pc:sldMkLst>
        <pc:picChg chg="add mod">
          <ac:chgData name="Lauren Rivier" userId="S::lgrivier@hawkmail.hfcc.edu::6f4b24d1-93c2-424c-b032-0f7a629877cd" providerId="AD" clId="Web-{CA380CBF-0B3B-A2FB-BFB7-2E8EDF764EC6}" dt="2020-03-01T21:05:49.569" v="65" actId="14100"/>
          <ac:picMkLst>
            <pc:docMk/>
            <pc:sldMk cId="539901796" sldId="263"/>
            <ac:picMk id="5" creationId="{FABDA051-3DE7-42B7-B02F-8881C7947AE2}"/>
          </ac:picMkLst>
        </pc:picChg>
        <pc:picChg chg="del">
          <ac:chgData name="Lauren Rivier" userId="S::lgrivier@hawkmail.hfcc.edu::6f4b24d1-93c2-424c-b032-0f7a629877cd" providerId="AD" clId="Web-{CA380CBF-0B3B-A2FB-BFB7-2E8EDF764EC6}" dt="2020-03-01T21:05:38.084" v="63"/>
          <ac:picMkLst>
            <pc:docMk/>
            <pc:sldMk cId="539901796" sldId="263"/>
            <ac:picMk id="6" creationId="{D97E46CD-BECB-41C6-A1C2-7075E73F83AC}"/>
          </ac:picMkLst>
        </pc:picChg>
      </pc:sldChg>
      <pc:sldChg chg="addSp delSp modSp addAnim delAnim modAnim">
        <pc:chgData name="Lauren Rivier" userId="S::lgrivier@hawkmail.hfcc.edu::6f4b24d1-93c2-424c-b032-0f7a629877cd" providerId="AD" clId="Web-{CA380CBF-0B3B-A2FB-BFB7-2E8EDF764EC6}" dt="2020-03-01T21:08:50.616" v="68"/>
        <pc:sldMkLst>
          <pc:docMk/>
          <pc:sldMk cId="352330316" sldId="265"/>
        </pc:sldMkLst>
        <pc:spChg chg="del">
          <ac:chgData name="Lauren Rivier" userId="S::lgrivier@hawkmail.hfcc.edu::6f4b24d1-93c2-424c-b032-0f7a629877cd" providerId="AD" clId="Web-{CA380CBF-0B3B-A2FB-BFB7-2E8EDF764EC6}" dt="2020-03-01T21:08:50.616" v="68"/>
          <ac:spMkLst>
            <pc:docMk/>
            <pc:sldMk cId="352330316" sldId="265"/>
            <ac:spMk id="9" creationId="{4753880D-A452-432A-86D3-54D6BF9A1EE2}"/>
          </ac:spMkLst>
        </pc:spChg>
        <pc:picChg chg="add mod">
          <ac:chgData name="Lauren Rivier" userId="S::lgrivier@hawkmail.hfcc.edu::6f4b24d1-93c2-424c-b032-0f7a629877cd" providerId="AD" clId="Web-{CA380CBF-0B3B-A2FB-BFB7-2E8EDF764EC6}" dt="2020-03-01T20:54:53.646" v="30" actId="14100"/>
          <ac:picMkLst>
            <pc:docMk/>
            <pc:sldMk cId="352330316" sldId="265"/>
            <ac:picMk id="3" creationId="{8FB67977-44FB-4A02-9EAA-17AC18117BA8}"/>
          </ac:picMkLst>
        </pc:picChg>
        <pc:picChg chg="del">
          <ac:chgData name="Lauren Rivier" userId="S::lgrivier@hawkmail.hfcc.edu::6f4b24d1-93c2-424c-b032-0f7a629877cd" providerId="AD" clId="Web-{CA380CBF-0B3B-A2FB-BFB7-2E8EDF764EC6}" dt="2020-03-01T20:54:07.662" v="25"/>
          <ac:picMkLst>
            <pc:docMk/>
            <pc:sldMk cId="352330316" sldId="265"/>
            <ac:picMk id="4" creationId="{3A9417CC-9556-4807-8058-8F619CD6B297}"/>
          </ac:picMkLst>
        </pc:picChg>
        <pc:picChg chg="del">
          <ac:chgData name="Lauren Rivier" userId="S::lgrivier@hawkmail.hfcc.edu::6f4b24d1-93c2-424c-b032-0f7a629877cd" providerId="AD" clId="Web-{CA380CBF-0B3B-A2FB-BFB7-2E8EDF764EC6}" dt="2020-03-01T20:54:04.349" v="24"/>
          <ac:picMkLst>
            <pc:docMk/>
            <pc:sldMk cId="352330316" sldId="265"/>
            <ac:picMk id="6" creationId="{4E4F1D71-F3CF-4923-AF90-C5FE233A7016}"/>
          </ac:picMkLst>
        </pc:picChg>
        <pc:picChg chg="add mod">
          <ac:chgData name="Lauren Rivier" userId="S::lgrivier@hawkmail.hfcc.edu::6f4b24d1-93c2-424c-b032-0f7a629877cd" providerId="AD" clId="Web-{CA380CBF-0B3B-A2FB-BFB7-2E8EDF764EC6}" dt="2020-03-01T20:57:37.115" v="48" actId="1076"/>
          <ac:picMkLst>
            <pc:docMk/>
            <pc:sldMk cId="352330316" sldId="265"/>
            <ac:picMk id="7" creationId="{EF21DECC-FC0F-4BD6-9E6A-216ADD2F0F5B}"/>
          </ac:picMkLst>
        </pc:picChg>
      </pc:sldChg>
    </pc:docChg>
  </pc:docChgLst>
  <pc:docChgLst>
    <pc:chgData name="Emad Abdulaziz" userId="S::ehabdulaziz@hawkmail.hfcc.edu::8ff651d6-089c-4ad3-bf49-9e4b1b50bc9f" providerId="AD" clId="Web-{60ADA048-46A3-7696-AB17-94FDD79B571F}"/>
    <pc:docChg chg="modSld">
      <pc:chgData name="Emad Abdulaziz" userId="S::ehabdulaziz@hawkmail.hfcc.edu::8ff651d6-089c-4ad3-bf49-9e4b1b50bc9f" providerId="AD" clId="Web-{60ADA048-46A3-7696-AB17-94FDD79B571F}" dt="2020-03-02T03:34:58.735" v="272" actId="20577"/>
      <pc:docMkLst>
        <pc:docMk/>
      </pc:docMkLst>
      <pc:sldChg chg="addSp delSp modSp addAnim delAnim modAnim addCm delCm">
        <pc:chgData name="Emad Abdulaziz" userId="S::ehabdulaziz@hawkmail.hfcc.edu::8ff651d6-089c-4ad3-bf49-9e4b1b50bc9f" providerId="AD" clId="Web-{60ADA048-46A3-7696-AB17-94FDD79B571F}" dt="2020-03-02T03:28:18.044" v="136"/>
        <pc:sldMkLst>
          <pc:docMk/>
          <pc:sldMk cId="1454994860" sldId="274"/>
        </pc:sldMkLst>
        <pc:spChg chg="del">
          <ac:chgData name="Emad Abdulaziz" userId="S::ehabdulaziz@hawkmail.hfcc.edu::8ff651d6-089c-4ad3-bf49-9e4b1b50bc9f" providerId="AD" clId="Web-{60ADA048-46A3-7696-AB17-94FDD79B571F}" dt="2020-03-02T01:23:01.936" v="8"/>
          <ac:spMkLst>
            <pc:docMk/>
            <pc:sldMk cId="1454994860" sldId="274"/>
            <ac:spMk id="3" creationId="{BCB51326-5310-4F83-9997-B38D0EA83F10}"/>
          </ac:spMkLst>
        </pc:spChg>
        <pc:spChg chg="add mod">
          <ac:chgData name="Emad Abdulaziz" userId="S::ehabdulaziz@hawkmail.hfcc.edu::8ff651d6-089c-4ad3-bf49-9e4b1b50bc9f" providerId="AD" clId="Web-{60ADA048-46A3-7696-AB17-94FDD79B571F}" dt="2020-03-02T03:25:40.793" v="134" actId="1076"/>
          <ac:spMkLst>
            <pc:docMk/>
            <pc:sldMk cId="1454994860" sldId="274"/>
            <ac:spMk id="27" creationId="{1A1C32AE-9C85-4360-BA43-EBEED7CC7D22}"/>
          </ac:spMkLst>
        </pc:spChg>
        <pc:spChg chg="add del mod">
          <ac:chgData name="Emad Abdulaziz" userId="S::ehabdulaziz@hawkmail.hfcc.edu::8ff651d6-089c-4ad3-bf49-9e4b1b50bc9f" providerId="AD" clId="Web-{60ADA048-46A3-7696-AB17-94FDD79B571F}" dt="2020-03-02T03:22:15.010" v="123"/>
          <ac:spMkLst>
            <pc:docMk/>
            <pc:sldMk cId="1454994860" sldId="274"/>
            <ac:spMk id="28" creationId="{71DC2936-0C8A-4AB7-9932-4340A2EB5F19}"/>
          </ac:spMkLst>
        </pc:spChg>
        <pc:spChg chg="mod">
          <ac:chgData name="Emad Abdulaziz" userId="S::ehabdulaziz@hawkmail.hfcc.edu::8ff651d6-089c-4ad3-bf49-9e4b1b50bc9f" providerId="AD" clId="Web-{60ADA048-46A3-7696-AB17-94FDD79B571F}" dt="2020-03-02T02:45:37.852" v="35" actId="1076"/>
          <ac:spMkLst>
            <pc:docMk/>
            <pc:sldMk cId="1454994860" sldId="274"/>
            <ac:spMk id="50" creationId="{2721338F-627F-4332-8C8B-FA3605782C89}"/>
          </ac:spMkLst>
        </pc:spChg>
        <pc:spChg chg="mod">
          <ac:chgData name="Emad Abdulaziz" userId="S::ehabdulaziz@hawkmail.hfcc.edu::8ff651d6-089c-4ad3-bf49-9e4b1b50bc9f" providerId="AD" clId="Web-{60ADA048-46A3-7696-AB17-94FDD79B571F}" dt="2020-03-02T02:45:27.538" v="33" actId="1076"/>
          <ac:spMkLst>
            <pc:docMk/>
            <pc:sldMk cId="1454994860" sldId="274"/>
            <ac:spMk id="51" creationId="{0E3D2BDE-3C68-4209-9957-9543D2CE8519}"/>
          </ac:spMkLst>
        </pc:spChg>
        <pc:spChg chg="mod">
          <ac:chgData name="Emad Abdulaziz" userId="S::ehabdulaziz@hawkmail.hfcc.edu::8ff651d6-089c-4ad3-bf49-9e4b1b50bc9f" providerId="AD" clId="Web-{60ADA048-46A3-7696-AB17-94FDD79B571F}" dt="2020-03-02T02:45:31.210" v="34" actId="1076"/>
          <ac:spMkLst>
            <pc:docMk/>
            <pc:sldMk cId="1454994860" sldId="274"/>
            <ac:spMk id="52" creationId="{8E989B39-67E8-41AB-B7A0-040DCC59A6C5}"/>
          </ac:spMkLst>
        </pc:spChg>
        <pc:graphicFrameChg chg="del mod">
          <ac:chgData name="Emad Abdulaziz" userId="S::ehabdulaziz@hawkmail.hfcc.edu::8ff651d6-089c-4ad3-bf49-9e4b1b50bc9f" providerId="AD" clId="Web-{60ADA048-46A3-7696-AB17-94FDD79B571F}" dt="2020-03-02T01:23:11.858" v="11"/>
          <ac:graphicFrameMkLst>
            <pc:docMk/>
            <pc:sldMk cId="1454994860" sldId="274"/>
            <ac:graphicFrameMk id="6" creationId="{EF39E4D5-7324-4D33-8416-90C28FD73412}"/>
          </ac:graphicFrameMkLst>
        </pc:graphicFrameChg>
        <pc:picChg chg="mod">
          <ac:chgData name="Emad Abdulaziz" userId="S::ehabdulaziz@hawkmail.hfcc.edu::8ff651d6-089c-4ad3-bf49-9e4b1b50bc9f" providerId="AD" clId="Web-{60ADA048-46A3-7696-AB17-94FDD79B571F}" dt="2020-03-02T02:45:24.132" v="32" actId="1076"/>
          <ac:picMkLst>
            <pc:docMk/>
            <pc:sldMk cId="1454994860" sldId="274"/>
            <ac:picMk id="4" creationId="{851E4B0F-5464-4CE9-A075-EB26F8B35B5C}"/>
          </ac:picMkLst>
        </pc:picChg>
      </pc:sldChg>
      <pc:sldChg chg="modSp">
        <pc:chgData name="Emad Abdulaziz" userId="S::ehabdulaziz@hawkmail.hfcc.edu::8ff651d6-089c-4ad3-bf49-9e4b1b50bc9f" providerId="AD" clId="Web-{60ADA048-46A3-7696-AB17-94FDD79B571F}" dt="2020-03-02T03:28:38.060" v="138" actId="1076"/>
        <pc:sldMkLst>
          <pc:docMk/>
          <pc:sldMk cId="1998618075" sldId="275"/>
        </pc:sldMkLst>
        <pc:graphicFrameChg chg="modGraphic">
          <ac:chgData name="Emad Abdulaziz" userId="S::ehabdulaziz@hawkmail.hfcc.edu::8ff651d6-089c-4ad3-bf49-9e4b1b50bc9f" providerId="AD" clId="Web-{60ADA048-46A3-7696-AB17-94FDD79B571F}" dt="2020-03-02T02:36:48.612" v="28" actId="20577"/>
          <ac:graphicFrameMkLst>
            <pc:docMk/>
            <pc:sldMk cId="1998618075" sldId="275"/>
            <ac:graphicFrameMk id="276" creationId="{462828EB-0C44-4737-8908-2278B089D7FF}"/>
          </ac:graphicFrameMkLst>
        </pc:graphicFrameChg>
        <pc:picChg chg="mod">
          <ac:chgData name="Emad Abdulaziz" userId="S::ehabdulaziz@hawkmail.hfcc.edu::8ff651d6-089c-4ad3-bf49-9e4b1b50bc9f" providerId="AD" clId="Web-{60ADA048-46A3-7696-AB17-94FDD79B571F}" dt="2020-03-02T03:28:38.060" v="138" actId="1076"/>
          <ac:picMkLst>
            <pc:docMk/>
            <pc:sldMk cId="1998618075" sldId="275"/>
            <ac:picMk id="44" creationId="{02ACB7C2-964C-4AF1-BB98-FC87A538DDD1}"/>
          </ac:picMkLst>
        </pc:picChg>
      </pc:sldChg>
      <pc:sldChg chg="addSp delSp modSp addAnim delAnim modAnim">
        <pc:chgData name="Emad Abdulaziz" userId="S::ehabdulaziz@hawkmail.hfcc.edu::8ff651d6-089c-4ad3-bf49-9e4b1b50bc9f" providerId="AD" clId="Web-{60ADA048-46A3-7696-AB17-94FDD79B571F}" dt="2020-03-02T03:34:53.125" v="270" actId="20577"/>
        <pc:sldMkLst>
          <pc:docMk/>
          <pc:sldMk cId="2396489261" sldId="278"/>
        </pc:sldMkLst>
        <pc:spChg chg="mod">
          <ac:chgData name="Emad Abdulaziz" userId="S::ehabdulaziz@hawkmail.hfcc.edu::8ff651d6-089c-4ad3-bf49-9e4b1b50bc9f" providerId="AD" clId="Web-{60ADA048-46A3-7696-AB17-94FDD79B571F}" dt="2020-03-02T03:34:53.125" v="270" actId="20577"/>
          <ac:spMkLst>
            <pc:docMk/>
            <pc:sldMk cId="2396489261" sldId="278"/>
            <ac:spMk id="3" creationId="{260BD077-DF4D-40F5-A93B-8F038700D284}"/>
          </ac:spMkLst>
        </pc:spChg>
        <pc:spChg chg="add mod">
          <ac:chgData name="Emad Abdulaziz" userId="S::ehabdulaziz@hawkmail.hfcc.edu::8ff651d6-089c-4ad3-bf49-9e4b1b50bc9f" providerId="AD" clId="Web-{60ADA048-46A3-7696-AB17-94FDD79B571F}" dt="2020-03-02T03:31:00.280" v="215" actId="1076"/>
          <ac:spMkLst>
            <pc:docMk/>
            <pc:sldMk cId="2396489261" sldId="278"/>
            <ac:spMk id="5" creationId="{96E072CB-CE25-4A2E-8389-428229F8C5E8}"/>
          </ac:spMkLst>
        </pc:spChg>
        <pc:spChg chg="add mod">
          <ac:chgData name="Emad Abdulaziz" userId="S::ehabdulaziz@hawkmail.hfcc.edu::8ff651d6-089c-4ad3-bf49-9e4b1b50bc9f" providerId="AD" clId="Web-{60ADA048-46A3-7696-AB17-94FDD79B571F}" dt="2020-03-02T03:31:07.780" v="216" actId="1076"/>
          <ac:spMkLst>
            <pc:docMk/>
            <pc:sldMk cId="2396489261" sldId="278"/>
            <ac:spMk id="7" creationId="{1CC8062E-D9DB-4679-8D50-D1303F237C9E}"/>
          </ac:spMkLst>
        </pc:spChg>
        <pc:spChg chg="add del">
          <ac:chgData name="Emad Abdulaziz" userId="S::ehabdulaziz@hawkmail.hfcc.edu::8ff651d6-089c-4ad3-bf49-9e4b1b50bc9f" providerId="AD" clId="Web-{60ADA048-46A3-7696-AB17-94FDD79B571F}" dt="2020-03-02T03:33:54.890" v="258"/>
          <ac:spMkLst>
            <pc:docMk/>
            <pc:sldMk cId="2396489261" sldId="278"/>
            <ac:spMk id="9" creationId="{DE188265-C5ED-4D58-98B9-F61410724A1D}"/>
          </ac:spMkLst>
        </pc:spChg>
        <pc:spChg chg="add mod">
          <ac:chgData name="Emad Abdulaziz" userId="S::ehabdulaziz@hawkmail.hfcc.edu::8ff651d6-089c-4ad3-bf49-9e4b1b50bc9f" providerId="AD" clId="Web-{60ADA048-46A3-7696-AB17-94FDD79B571F}" dt="2020-03-02T03:34:28.953" v="265" actId="1076"/>
          <ac:spMkLst>
            <pc:docMk/>
            <pc:sldMk cId="2396489261" sldId="278"/>
            <ac:spMk id="11" creationId="{7A87C414-BF83-48DE-81C9-2D8A528F0E62}"/>
          </ac:spMkLst>
        </pc:spChg>
      </pc:sldChg>
      <pc:sldChg chg="delSp">
        <pc:chgData name="Emad Abdulaziz" userId="S::ehabdulaziz@hawkmail.hfcc.edu::8ff651d6-089c-4ad3-bf49-9e4b1b50bc9f" providerId="AD" clId="Web-{60ADA048-46A3-7696-AB17-94FDD79B571F}" dt="2020-03-02T01:28:03.469" v="21"/>
        <pc:sldMkLst>
          <pc:docMk/>
          <pc:sldMk cId="3848882229" sldId="280"/>
        </pc:sldMkLst>
        <pc:spChg chg="del">
          <ac:chgData name="Emad Abdulaziz" userId="S::ehabdulaziz@hawkmail.hfcc.edu::8ff651d6-089c-4ad3-bf49-9e4b1b50bc9f" providerId="AD" clId="Web-{60ADA048-46A3-7696-AB17-94FDD79B571F}" dt="2020-03-02T01:28:03.469" v="21"/>
          <ac:spMkLst>
            <pc:docMk/>
            <pc:sldMk cId="3848882229" sldId="280"/>
            <ac:spMk id="4" creationId="{8327630C-3B46-4B18-B95B-426BB9808A78}"/>
          </ac:spMkLst>
        </pc:spChg>
      </pc:sldChg>
    </pc:docChg>
  </pc:docChgLst>
  <pc:docChgLst>
    <pc:chgData name="Hakim Alkafah" userId="S::hnalkafah@hawkmail.hfcc.edu::7cb87666-d1e2-4aa2-bbe4-613128479de6" providerId="AD" clId="Web-{5693B6FA-7C40-48FD-ACB8-DEB7284D927D}"/>
    <pc:docChg chg="modSld">
      <pc:chgData name="Hakim Alkafah" userId="S::hnalkafah@hawkmail.hfcc.edu::7cb87666-d1e2-4aa2-bbe4-613128479de6" providerId="AD" clId="Web-{5693B6FA-7C40-48FD-ACB8-DEB7284D927D}" dt="2020-03-02T01:09:02.147" v="147" actId="20577"/>
      <pc:docMkLst>
        <pc:docMk/>
      </pc:docMkLst>
      <pc:sldChg chg="addSp delSp modSp">
        <pc:chgData name="Hakim Alkafah" userId="S::hnalkafah@hawkmail.hfcc.edu::7cb87666-d1e2-4aa2-bbe4-613128479de6" providerId="AD" clId="Web-{5693B6FA-7C40-48FD-ACB8-DEB7284D927D}" dt="2020-03-02T01:08:57.600" v="145" actId="20577"/>
        <pc:sldMkLst>
          <pc:docMk/>
          <pc:sldMk cId="3144507425" sldId="262"/>
        </pc:sldMkLst>
        <pc:spChg chg="add del mod">
          <ac:chgData name="Hakim Alkafah" userId="S::hnalkafah@hawkmail.hfcc.edu::7cb87666-d1e2-4aa2-bbe4-613128479de6" providerId="AD" clId="Web-{5693B6FA-7C40-48FD-ACB8-DEB7284D927D}" dt="2020-03-02T01:07:12.050" v="136"/>
          <ac:spMkLst>
            <pc:docMk/>
            <pc:sldMk cId="3144507425" sldId="262"/>
            <ac:spMk id="3" creationId="{70C8B098-C891-4C7C-9484-5BC2E8062F2E}"/>
          </ac:spMkLst>
        </pc:spChg>
        <pc:spChg chg="mod">
          <ac:chgData name="Hakim Alkafah" userId="S::hnalkafah@hawkmail.hfcc.edu::7cb87666-d1e2-4aa2-bbe4-613128479de6" providerId="AD" clId="Web-{5693B6FA-7C40-48FD-ACB8-DEB7284D927D}" dt="2020-03-02T01:08:57.600" v="145" actId="20577"/>
          <ac:spMkLst>
            <pc:docMk/>
            <pc:sldMk cId="3144507425" sldId="262"/>
            <ac:spMk id="9" creationId="{D0DD733C-A433-4CF2-B28C-74CCC5B53C21}"/>
          </ac:spMkLst>
        </pc:spChg>
      </pc:sldChg>
    </pc:docChg>
  </pc:docChgLst>
  <pc:docChgLst>
    <pc:chgData name="Ali El-Ali" userId="S::anel-ali@hawkmail.hfcc.edu::6a68c1a3-568a-42b0-9e64-17c58badcf61" providerId="AD" clId="Web-{F312B7A9-A481-41F1-C091-5F33BCC90B6B}"/>
    <pc:docChg chg="modSld">
      <pc:chgData name="Ali El-Ali" userId="S::anel-ali@hawkmail.hfcc.edu::6a68c1a3-568a-42b0-9e64-17c58badcf61" providerId="AD" clId="Web-{F312B7A9-A481-41F1-C091-5F33BCC90B6B}" dt="2020-02-27T00:02:46.469" v="5" actId="20577"/>
      <pc:docMkLst>
        <pc:docMk/>
      </pc:docMkLst>
      <pc:sldChg chg="modSp">
        <pc:chgData name="Ali El-Ali" userId="S::anel-ali@hawkmail.hfcc.edu::6a68c1a3-568a-42b0-9e64-17c58badcf61" providerId="AD" clId="Web-{F312B7A9-A481-41F1-C091-5F33BCC90B6B}" dt="2020-02-27T00:02:46.469" v="4" actId="20577"/>
        <pc:sldMkLst>
          <pc:docMk/>
          <pc:sldMk cId="13100166" sldId="259"/>
        </pc:sldMkLst>
        <pc:spChg chg="mod">
          <ac:chgData name="Ali El-Ali" userId="S::anel-ali@hawkmail.hfcc.edu::6a68c1a3-568a-42b0-9e64-17c58badcf61" providerId="AD" clId="Web-{F312B7A9-A481-41F1-C091-5F33BCC90B6B}" dt="2020-02-27T00:02:46.469" v="4" actId="20577"/>
          <ac:spMkLst>
            <pc:docMk/>
            <pc:sldMk cId="13100166" sldId="259"/>
            <ac:spMk id="3" creationId="{260BD077-DF4D-40F5-A93B-8F038700D284}"/>
          </ac:spMkLst>
        </pc:spChg>
      </pc:sldChg>
    </pc:docChg>
  </pc:docChgLst>
  <pc:docChgLst>
    <pc:chgData name="Emad Abdulaziz" userId="S::ehabdulaziz@hawkmail.hfcc.edu::8ff651d6-089c-4ad3-bf49-9e4b1b50bc9f" providerId="AD" clId="Web-{CB375CB1-F441-D4BD-AB37-ECC8685AB02A}"/>
    <pc:docChg chg="addSld delSld modSld">
      <pc:chgData name="Emad Abdulaziz" userId="S::ehabdulaziz@hawkmail.hfcc.edu::8ff651d6-089c-4ad3-bf49-9e4b1b50bc9f" providerId="AD" clId="Web-{CB375CB1-F441-D4BD-AB37-ECC8685AB02A}" dt="2020-05-11T22:43:32.340" v="179" actId="1076"/>
      <pc:docMkLst>
        <pc:docMk/>
      </pc:docMkLst>
      <pc:sldChg chg="modSp">
        <pc:chgData name="Emad Abdulaziz" userId="S::ehabdulaziz@hawkmail.hfcc.edu::8ff651d6-089c-4ad3-bf49-9e4b1b50bc9f" providerId="AD" clId="Web-{CB375CB1-F441-D4BD-AB37-ECC8685AB02A}" dt="2020-05-11T22:42:20.808" v="155" actId="20577"/>
        <pc:sldMkLst>
          <pc:docMk/>
          <pc:sldMk cId="987939326" sldId="266"/>
        </pc:sldMkLst>
        <pc:spChg chg="mod">
          <ac:chgData name="Emad Abdulaziz" userId="S::ehabdulaziz@hawkmail.hfcc.edu::8ff651d6-089c-4ad3-bf49-9e4b1b50bc9f" providerId="AD" clId="Web-{CB375CB1-F441-D4BD-AB37-ECC8685AB02A}" dt="2020-05-11T22:42:20.808" v="155" actId="20577"/>
          <ac:spMkLst>
            <pc:docMk/>
            <pc:sldMk cId="987939326" sldId="266"/>
            <ac:spMk id="2" creationId="{6C4F067D-E8C4-4E8A-AC5C-DCBCAA706F74}"/>
          </ac:spMkLst>
        </pc:spChg>
      </pc:sldChg>
      <pc:sldChg chg="addSp delSp modSp">
        <pc:chgData name="Emad Abdulaziz" userId="S::ehabdulaziz@hawkmail.hfcc.edu::8ff651d6-089c-4ad3-bf49-9e4b1b50bc9f" providerId="AD" clId="Web-{CB375CB1-F441-D4BD-AB37-ECC8685AB02A}" dt="2020-05-11T22:43:32.340" v="179" actId="1076"/>
        <pc:sldMkLst>
          <pc:docMk/>
          <pc:sldMk cId="3848882229" sldId="280"/>
        </pc:sldMkLst>
        <pc:spChg chg="mod">
          <ac:chgData name="Emad Abdulaziz" userId="S::ehabdulaziz@hawkmail.hfcc.edu::8ff651d6-089c-4ad3-bf49-9e4b1b50bc9f" providerId="AD" clId="Web-{CB375CB1-F441-D4BD-AB37-ECC8685AB02A}" dt="2020-05-11T22:43:16.746" v="171" actId="1076"/>
          <ac:spMkLst>
            <pc:docMk/>
            <pc:sldMk cId="3848882229" sldId="280"/>
            <ac:spMk id="2" creationId="{6C4F067D-E8C4-4E8A-AC5C-DCBCAA706F74}"/>
          </ac:spMkLst>
        </pc:spChg>
        <pc:spChg chg="del mod">
          <ac:chgData name="Emad Abdulaziz" userId="S::ehabdulaziz@hawkmail.hfcc.edu::8ff651d6-089c-4ad3-bf49-9e4b1b50bc9f" providerId="AD" clId="Web-{CB375CB1-F441-D4BD-AB37-ECC8685AB02A}" dt="2020-05-11T22:40:46.995" v="135"/>
          <ac:spMkLst>
            <pc:docMk/>
            <pc:sldMk cId="3848882229" sldId="280"/>
            <ac:spMk id="3" creationId="{768AAA90-9832-426E-BB28-128F9C7D2FF6}"/>
          </ac:spMkLst>
        </pc:spChg>
        <pc:spChg chg="mod">
          <ac:chgData name="Emad Abdulaziz" userId="S::ehabdulaziz@hawkmail.hfcc.edu::8ff651d6-089c-4ad3-bf49-9e4b1b50bc9f" providerId="AD" clId="Web-{CB375CB1-F441-D4BD-AB37-ECC8685AB02A}" dt="2020-05-11T22:43:32.324" v="178" actId="1076"/>
          <ac:spMkLst>
            <pc:docMk/>
            <pc:sldMk cId="3848882229" sldId="280"/>
            <ac:spMk id="5" creationId="{95E5CB02-AA96-4686-9F55-9D9F9CE82A69}"/>
          </ac:spMkLst>
        </pc:spChg>
        <pc:spChg chg="mod">
          <ac:chgData name="Emad Abdulaziz" userId="S::ehabdulaziz@hawkmail.hfcc.edu::8ff651d6-089c-4ad3-bf49-9e4b1b50bc9f" providerId="AD" clId="Web-{CB375CB1-F441-D4BD-AB37-ECC8685AB02A}" dt="2020-05-11T22:43:32.340" v="179" actId="1076"/>
          <ac:spMkLst>
            <pc:docMk/>
            <pc:sldMk cId="3848882229" sldId="280"/>
            <ac:spMk id="6" creationId="{66F18F8E-90DF-47DE-A601-279292A768E9}"/>
          </ac:spMkLst>
        </pc:spChg>
        <pc:spChg chg="add mod">
          <ac:chgData name="Emad Abdulaziz" userId="S::ehabdulaziz@hawkmail.hfcc.edu::8ff651d6-089c-4ad3-bf49-9e4b1b50bc9f" providerId="AD" clId="Web-{CB375CB1-F441-D4BD-AB37-ECC8685AB02A}" dt="2020-05-11T22:39:16.635" v="131" actId="20577"/>
          <ac:spMkLst>
            <pc:docMk/>
            <pc:sldMk cId="3848882229" sldId="280"/>
            <ac:spMk id="7" creationId="{E1236791-3973-4EFF-BCA2-FB020D6EE88C}"/>
          </ac:spMkLst>
        </pc:spChg>
        <pc:spChg chg="add del mod">
          <ac:chgData name="Emad Abdulaziz" userId="S::ehabdulaziz@hawkmail.hfcc.edu::8ff651d6-089c-4ad3-bf49-9e4b1b50bc9f" providerId="AD" clId="Web-{CB375CB1-F441-D4BD-AB37-ECC8685AB02A}" dt="2020-05-11T22:40:49.949" v="136"/>
          <ac:spMkLst>
            <pc:docMk/>
            <pc:sldMk cId="3848882229" sldId="280"/>
            <ac:spMk id="15" creationId="{939111B8-6D51-46F7-B340-B52572475223}"/>
          </ac:spMkLst>
        </pc:spChg>
        <pc:picChg chg="mod">
          <ac:chgData name="Emad Abdulaziz" userId="S::ehabdulaziz@hawkmail.hfcc.edu::8ff651d6-089c-4ad3-bf49-9e4b1b50bc9f" providerId="AD" clId="Web-{CB375CB1-F441-D4BD-AB37-ECC8685AB02A}" dt="2020-05-11T22:43:32.309" v="176" actId="1076"/>
          <ac:picMkLst>
            <pc:docMk/>
            <pc:sldMk cId="3848882229" sldId="280"/>
            <ac:picMk id="4" creationId="{DBF7BB25-37AC-4B16-B059-137929048910}"/>
          </ac:picMkLst>
        </pc:picChg>
        <pc:picChg chg="add">
          <ac:chgData name="Emad Abdulaziz" userId="S::ehabdulaziz@hawkmail.hfcc.edu::8ff651d6-089c-4ad3-bf49-9e4b1b50bc9f" providerId="AD" clId="Web-{CB375CB1-F441-D4BD-AB37-ECC8685AB02A}" dt="2020-05-11T22:37:51.213" v="2"/>
          <ac:picMkLst>
            <pc:docMk/>
            <pc:sldMk cId="3848882229" sldId="280"/>
            <ac:picMk id="9" creationId="{903B5E0B-D99C-4986-B0C2-48A4672D3A86}"/>
          </ac:picMkLst>
        </pc:picChg>
        <pc:picChg chg="mod">
          <ac:chgData name="Emad Abdulaziz" userId="S::ehabdulaziz@hawkmail.hfcc.edu::8ff651d6-089c-4ad3-bf49-9e4b1b50bc9f" providerId="AD" clId="Web-{CB375CB1-F441-D4BD-AB37-ECC8685AB02A}" dt="2020-05-11T22:43:32.324" v="177" actId="1076"/>
          <ac:picMkLst>
            <pc:docMk/>
            <pc:sldMk cId="3848882229" sldId="280"/>
            <ac:picMk id="10" creationId="{C26B12A4-4619-48DA-90F9-BBF66825F256}"/>
          </ac:picMkLst>
        </pc:picChg>
        <pc:picChg chg="add">
          <ac:chgData name="Emad Abdulaziz" userId="S::ehabdulaziz@hawkmail.hfcc.edu::8ff651d6-089c-4ad3-bf49-9e4b1b50bc9f" providerId="AD" clId="Web-{CB375CB1-F441-D4BD-AB37-ECC8685AB02A}" dt="2020-05-11T22:37:51.228" v="3"/>
          <ac:picMkLst>
            <pc:docMk/>
            <pc:sldMk cId="3848882229" sldId="280"/>
            <ac:picMk id="13" creationId="{7C99464A-EFB1-404E-A296-57E24DE54DA3}"/>
          </ac:picMkLst>
        </pc:picChg>
      </pc:sldChg>
      <pc:sldChg chg="add del replId">
        <pc:chgData name="Emad Abdulaziz" userId="S::ehabdulaziz@hawkmail.hfcc.edu::8ff651d6-089c-4ad3-bf49-9e4b1b50bc9f" providerId="AD" clId="Web-{CB375CB1-F441-D4BD-AB37-ECC8685AB02A}" dt="2020-05-11T22:38:00.447" v="4"/>
        <pc:sldMkLst>
          <pc:docMk/>
          <pc:sldMk cId="2590910785" sldId="319"/>
        </pc:sldMkLst>
      </pc:sldChg>
    </pc:docChg>
  </pc:docChgLst>
  <pc:docChgLst>
    <pc:chgData name="Fouad Aoude" userId="S::fmaoude@hawkmail.hfcc.edu::85997782-86a2-4189-bf47-ffaab803ca65" providerId="AD" clId="Web-{7EE4A198-6FE3-E9EB-C821-E845C6FE02F5}"/>
    <pc:docChg chg="modSld">
      <pc:chgData name="Fouad Aoude" userId="S::fmaoude@hawkmail.hfcc.edu::85997782-86a2-4189-bf47-ffaab803ca65" providerId="AD" clId="Web-{7EE4A198-6FE3-E9EB-C821-E845C6FE02F5}" dt="2020-05-09T17:04:51.358" v="24" actId="20577"/>
      <pc:docMkLst>
        <pc:docMk/>
      </pc:docMkLst>
      <pc:sldChg chg="modSp">
        <pc:chgData name="Fouad Aoude" userId="S::fmaoude@hawkmail.hfcc.edu::85997782-86a2-4189-bf47-ffaab803ca65" providerId="AD" clId="Web-{7EE4A198-6FE3-E9EB-C821-E845C6FE02F5}" dt="2020-05-09T17:04:47.186" v="22" actId="20577"/>
        <pc:sldMkLst>
          <pc:docMk/>
          <pc:sldMk cId="987939326" sldId="266"/>
        </pc:sldMkLst>
        <pc:spChg chg="mod">
          <ac:chgData name="Fouad Aoude" userId="S::fmaoude@hawkmail.hfcc.edu::85997782-86a2-4189-bf47-ffaab803ca65" providerId="AD" clId="Web-{7EE4A198-6FE3-E9EB-C821-E845C6FE02F5}" dt="2020-05-09T17:04:47.186" v="22" actId="20577"/>
          <ac:spMkLst>
            <pc:docMk/>
            <pc:sldMk cId="987939326" sldId="266"/>
            <ac:spMk id="3" creationId="{768AAA90-9832-426E-BB28-128F9C7D2FF6}"/>
          </ac:spMkLst>
        </pc:spChg>
      </pc:sldChg>
      <pc:sldChg chg="modSp">
        <pc:chgData name="Fouad Aoude" userId="S::fmaoude@hawkmail.hfcc.edu::85997782-86a2-4189-bf47-ffaab803ca65" providerId="AD" clId="Web-{7EE4A198-6FE3-E9EB-C821-E845C6FE02F5}" dt="2020-05-09T16:40:13.087" v="1" actId="1076"/>
        <pc:sldMkLst>
          <pc:docMk/>
          <pc:sldMk cId="3070264006" sldId="296"/>
        </pc:sldMkLst>
        <pc:picChg chg="mod">
          <ac:chgData name="Fouad Aoude" userId="S::fmaoude@hawkmail.hfcc.edu::85997782-86a2-4189-bf47-ffaab803ca65" providerId="AD" clId="Web-{7EE4A198-6FE3-E9EB-C821-E845C6FE02F5}" dt="2020-05-09T16:40:13.087" v="1" actId="1076"/>
          <ac:picMkLst>
            <pc:docMk/>
            <pc:sldMk cId="3070264006" sldId="296"/>
            <ac:picMk id="9" creationId="{C580F1A4-DCC2-4315-B12F-DCE63256ED2D}"/>
          </ac:picMkLst>
        </pc:picChg>
        <pc:picChg chg="mod">
          <ac:chgData name="Fouad Aoude" userId="S::fmaoude@hawkmail.hfcc.edu::85997782-86a2-4189-bf47-ffaab803ca65" providerId="AD" clId="Web-{7EE4A198-6FE3-E9EB-C821-E845C6FE02F5}" dt="2020-05-09T16:40:03.337" v="0" actId="1076"/>
          <ac:picMkLst>
            <pc:docMk/>
            <pc:sldMk cId="3070264006" sldId="296"/>
            <ac:picMk id="11" creationId="{F4E2CB36-054F-4069-B06A-1F1DE9044027}"/>
          </ac:picMkLst>
        </pc:picChg>
      </pc:sldChg>
    </pc:docChg>
  </pc:docChgLst>
  <pc:docChgLst>
    <pc:chgData name="Alex Bear" userId="S::adbear@hawkmail.hfcc.edu::64e23168-5ff7-42b0-8052-222a6d332b63" providerId="AD" clId="Web-{1D20BB21-7153-EB64-553A-CC7038F361FC}"/>
    <pc:docChg chg="addSld delSld modSld">
      <pc:chgData name="Alex Bear" userId="S::adbear@hawkmail.hfcc.edu::64e23168-5ff7-42b0-8052-222a6d332b63" providerId="AD" clId="Web-{1D20BB21-7153-EB64-553A-CC7038F361FC}" dt="2020-05-10T15:47:04.644" v="1076" actId="1076"/>
      <pc:docMkLst>
        <pc:docMk/>
      </pc:docMkLst>
      <pc:sldChg chg="modSp">
        <pc:chgData name="Alex Bear" userId="S::adbear@hawkmail.hfcc.edu::64e23168-5ff7-42b0-8052-222a6d332b63" providerId="AD" clId="Web-{1D20BB21-7153-EB64-553A-CC7038F361FC}" dt="2020-05-10T15:14:32.979" v="636" actId="20577"/>
        <pc:sldMkLst>
          <pc:docMk/>
          <pc:sldMk cId="1975905791" sldId="282"/>
        </pc:sldMkLst>
        <pc:spChg chg="mod">
          <ac:chgData name="Alex Bear" userId="S::adbear@hawkmail.hfcc.edu::64e23168-5ff7-42b0-8052-222a6d332b63" providerId="AD" clId="Web-{1D20BB21-7153-EB64-553A-CC7038F361FC}" dt="2020-05-10T15:14:32.979" v="636" actId="20577"/>
          <ac:spMkLst>
            <pc:docMk/>
            <pc:sldMk cId="1975905791" sldId="282"/>
            <ac:spMk id="7" creationId="{9E39F0E8-1684-4A8E-ACD2-A808CAB04909}"/>
          </ac:spMkLst>
        </pc:spChg>
      </pc:sldChg>
      <pc:sldChg chg="addSp delSp modSp">
        <pc:chgData name="Alex Bear" userId="S::adbear@hawkmail.hfcc.edu::64e23168-5ff7-42b0-8052-222a6d332b63" providerId="AD" clId="Web-{1D20BB21-7153-EB64-553A-CC7038F361FC}" dt="2020-05-10T15:44:57.377" v="1057" actId="20577"/>
        <pc:sldMkLst>
          <pc:docMk/>
          <pc:sldMk cId="1461812346" sldId="290"/>
        </pc:sldMkLst>
        <pc:spChg chg="add del mod">
          <ac:chgData name="Alex Bear" userId="S::adbear@hawkmail.hfcc.edu::64e23168-5ff7-42b0-8052-222a6d332b63" providerId="AD" clId="Web-{1D20BB21-7153-EB64-553A-CC7038F361FC}" dt="2020-05-10T14:11:34.174" v="9"/>
          <ac:spMkLst>
            <pc:docMk/>
            <pc:sldMk cId="1461812346" sldId="290"/>
            <ac:spMk id="4" creationId="{0F96F574-6D72-403B-BD33-D050F109FDEF}"/>
          </ac:spMkLst>
        </pc:spChg>
        <pc:graphicFrameChg chg="add mod modGraphic">
          <ac:chgData name="Alex Bear" userId="S::adbear@hawkmail.hfcc.edu::64e23168-5ff7-42b0-8052-222a6d332b63" providerId="AD" clId="Web-{1D20BB21-7153-EB64-553A-CC7038F361FC}" dt="2020-05-10T15:44:57.377" v="1057" actId="20577"/>
          <ac:graphicFrameMkLst>
            <pc:docMk/>
            <pc:sldMk cId="1461812346" sldId="290"/>
            <ac:graphicFrameMk id="5" creationId="{64C4C961-2F6F-4077-A740-9751B9553B5B}"/>
          </ac:graphicFrameMkLst>
        </pc:graphicFrameChg>
      </pc:sldChg>
      <pc:sldChg chg="modSp">
        <pc:chgData name="Alex Bear" userId="S::adbear@hawkmail.hfcc.edu::64e23168-5ff7-42b0-8052-222a6d332b63" providerId="AD" clId="Web-{1D20BB21-7153-EB64-553A-CC7038F361FC}" dt="2020-05-10T14:10:07.143" v="5" actId="1076"/>
        <pc:sldMkLst>
          <pc:docMk/>
          <pc:sldMk cId="2214870502" sldId="291"/>
        </pc:sldMkLst>
        <pc:graphicFrameChg chg="mod">
          <ac:chgData name="Alex Bear" userId="S::adbear@hawkmail.hfcc.edu::64e23168-5ff7-42b0-8052-222a6d332b63" providerId="AD" clId="Web-{1D20BB21-7153-EB64-553A-CC7038F361FC}" dt="2020-05-10T14:10:07.143" v="5" actId="1076"/>
          <ac:graphicFrameMkLst>
            <pc:docMk/>
            <pc:sldMk cId="2214870502" sldId="291"/>
            <ac:graphicFrameMk id="4" creationId="{2142A5CC-DB59-4BBB-A86B-545AC0478E98}"/>
          </ac:graphicFrameMkLst>
        </pc:graphicFrameChg>
      </pc:sldChg>
      <pc:sldChg chg="modSp">
        <pc:chgData name="Alex Bear" userId="S::adbear@hawkmail.hfcc.edu::64e23168-5ff7-42b0-8052-222a6d332b63" providerId="AD" clId="Web-{1D20BB21-7153-EB64-553A-CC7038F361FC}" dt="2020-05-10T14:10:10.471" v="6" actId="20577"/>
        <pc:sldMkLst>
          <pc:docMk/>
          <pc:sldMk cId="24092667" sldId="292"/>
        </pc:sldMkLst>
        <pc:graphicFrameChg chg="mod modGraphic">
          <ac:chgData name="Alex Bear" userId="S::adbear@hawkmail.hfcc.edu::64e23168-5ff7-42b0-8052-222a6d332b63" providerId="AD" clId="Web-{1D20BB21-7153-EB64-553A-CC7038F361FC}" dt="2020-05-10T14:10:10.471" v="6" actId="20577"/>
          <ac:graphicFrameMkLst>
            <pc:docMk/>
            <pc:sldMk cId="24092667" sldId="292"/>
            <ac:graphicFrameMk id="24" creationId="{F122529A-5BFE-4272-84FA-9D0E2755B755}"/>
          </ac:graphicFrameMkLst>
        </pc:graphicFrameChg>
      </pc:sldChg>
      <pc:sldChg chg="addSp delSp modSp new">
        <pc:chgData name="Alex Bear" userId="S::adbear@hawkmail.hfcc.edu::64e23168-5ff7-42b0-8052-222a6d332b63" providerId="AD" clId="Web-{1D20BB21-7153-EB64-553A-CC7038F361FC}" dt="2020-05-10T15:47:04.644" v="1076" actId="1076"/>
        <pc:sldMkLst>
          <pc:docMk/>
          <pc:sldMk cId="3785382214" sldId="298"/>
        </pc:sldMkLst>
        <pc:spChg chg="mod">
          <ac:chgData name="Alex Bear" userId="S::adbear@hawkmail.hfcc.edu::64e23168-5ff7-42b0-8052-222a6d332b63" providerId="AD" clId="Web-{1D20BB21-7153-EB64-553A-CC7038F361FC}" dt="2020-05-10T14:14:57.284" v="121" actId="20577"/>
          <ac:spMkLst>
            <pc:docMk/>
            <pc:sldMk cId="3785382214" sldId="298"/>
            <ac:spMk id="2" creationId="{502BBD86-3D34-4638-9097-AE73EF786AC2}"/>
          </ac:spMkLst>
        </pc:spChg>
        <pc:spChg chg="del">
          <ac:chgData name="Alex Bear" userId="S::adbear@hawkmail.hfcc.edu::64e23168-5ff7-42b0-8052-222a6d332b63" providerId="AD" clId="Web-{1D20BB21-7153-EB64-553A-CC7038F361FC}" dt="2020-05-10T14:16:01.050" v="124"/>
          <ac:spMkLst>
            <pc:docMk/>
            <pc:sldMk cId="3785382214" sldId="298"/>
            <ac:spMk id="3" creationId="{7C260039-A30E-4380-8F09-E39E8C3E2365}"/>
          </ac:spMkLst>
        </pc:spChg>
        <pc:graphicFrameChg chg="add mod modGraphic">
          <ac:chgData name="Alex Bear" userId="S::adbear@hawkmail.hfcc.edu::64e23168-5ff7-42b0-8052-222a6d332b63" providerId="AD" clId="Web-{1D20BB21-7153-EB64-553A-CC7038F361FC}" dt="2020-05-10T15:47:04.644" v="1076" actId="1076"/>
          <ac:graphicFrameMkLst>
            <pc:docMk/>
            <pc:sldMk cId="3785382214" sldId="298"/>
            <ac:graphicFrameMk id="4" creationId="{3DA013AE-1488-4CD6-85E6-ED940CB8B7CC}"/>
          </ac:graphicFrameMkLst>
        </pc:graphicFrameChg>
      </pc:sldChg>
      <pc:sldChg chg="addSp delSp modSp new mod setBg">
        <pc:chgData name="Alex Bear" userId="S::adbear@hawkmail.hfcc.edu::64e23168-5ff7-42b0-8052-222a6d332b63" providerId="AD" clId="Web-{1D20BB21-7153-EB64-553A-CC7038F361FC}" dt="2020-05-10T15:30:33.936" v="933" actId="1076"/>
        <pc:sldMkLst>
          <pc:docMk/>
          <pc:sldMk cId="2964002432" sldId="299"/>
        </pc:sldMkLst>
        <pc:spChg chg="del mod">
          <ac:chgData name="Alex Bear" userId="S::adbear@hawkmail.hfcc.edu::64e23168-5ff7-42b0-8052-222a6d332b63" providerId="AD" clId="Web-{1D20BB21-7153-EB64-553A-CC7038F361FC}" dt="2020-05-10T15:10:54.697" v="569"/>
          <ac:spMkLst>
            <pc:docMk/>
            <pc:sldMk cId="2964002432" sldId="299"/>
            <ac:spMk id="2" creationId="{C07A0912-1668-493C-8725-007C014CF891}"/>
          </ac:spMkLst>
        </pc:spChg>
        <pc:spChg chg="del">
          <ac:chgData name="Alex Bear" userId="S::adbear@hawkmail.hfcc.edu::64e23168-5ff7-42b0-8052-222a6d332b63" providerId="AD" clId="Web-{1D20BB21-7153-EB64-553A-CC7038F361FC}" dt="2020-05-10T15:08:38.867" v="559"/>
          <ac:spMkLst>
            <pc:docMk/>
            <pc:sldMk cId="2964002432" sldId="299"/>
            <ac:spMk id="3" creationId="{34DDE6E6-FD46-442A-BDC7-2CE236A133A4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10:38.196" v="566"/>
          <ac:spMkLst>
            <pc:docMk/>
            <pc:sldMk cId="2964002432" sldId="299"/>
            <ac:spMk id="6" creationId="{5D5E0904-721C-4D68-9EB8-1C9752E329A7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10:38.196" v="566"/>
          <ac:spMkLst>
            <pc:docMk/>
            <pc:sldMk cId="2964002432" sldId="299"/>
            <ac:spMk id="7" creationId="{B298ECBA-3258-45DF-8FD4-7581736BCCBC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10:38.196" v="566"/>
          <ac:spMkLst>
            <pc:docMk/>
            <pc:sldMk cId="2964002432" sldId="299"/>
            <ac:spMk id="8" creationId="{B62BF453-BD82-4B90-9FE7-51703133806E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10:36.228" v="564"/>
          <ac:spMkLst>
            <pc:docMk/>
            <pc:sldMk cId="2964002432" sldId="299"/>
            <ac:spMk id="9" creationId="{C75470D1-A9BC-450A-94B8-E09E222C0CFB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10:48.962" v="568"/>
          <ac:spMkLst>
            <pc:docMk/>
            <pc:sldMk cId="2964002432" sldId="299"/>
            <ac:spMk id="10" creationId="{C75470D1-A9BC-450A-94B8-E09E222C0CFB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10:36.228" v="564"/>
          <ac:spMkLst>
            <pc:docMk/>
            <pc:sldMk cId="2964002432" sldId="299"/>
            <ac:spMk id="11" creationId="{06E59230-6241-4F71-8F80-408E4EBA22A0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10:48.962" v="568"/>
          <ac:spMkLst>
            <pc:docMk/>
            <pc:sldMk cId="2964002432" sldId="299"/>
            <ac:spMk id="12" creationId="{4C42E43C-D40D-4231-887F-A151902A5BC1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10:36.228" v="564"/>
          <ac:spMkLst>
            <pc:docMk/>
            <pc:sldMk cId="2964002432" sldId="299"/>
            <ac:spMk id="13" creationId="{E1A01B88-BE75-48CC-A6A5-AD51DC9EC35B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25:59.794" v="699"/>
          <ac:spMkLst>
            <pc:docMk/>
            <pc:sldMk cId="2964002432" sldId="299"/>
            <ac:spMk id="14" creationId="{C75470D1-A9BC-450A-94B8-E09E222C0CFB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10:38.196" v="566"/>
          <ac:spMkLst>
            <pc:docMk/>
            <pc:sldMk cId="2964002432" sldId="299"/>
            <ac:spMk id="15" creationId="{072366D3-9B5C-42E1-9906-77FF6BB55EAB}"/>
          </ac:spMkLst>
        </pc:spChg>
        <pc:spChg chg="add del mod">
          <ac:chgData name="Alex Bear" userId="S::adbear@hawkmail.hfcc.edu::64e23168-5ff7-42b0-8052-222a6d332b63" providerId="AD" clId="Web-{1D20BB21-7153-EB64-553A-CC7038F361FC}" dt="2020-05-10T15:14:19.588" v="628"/>
          <ac:spMkLst>
            <pc:docMk/>
            <pc:sldMk cId="2964002432" sldId="299"/>
            <ac:spMk id="16" creationId="{2A95248F-8789-47F8-BCA3-B1ABF03C9097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10:38.196" v="566"/>
          <ac:spMkLst>
            <pc:docMk/>
            <pc:sldMk cId="2964002432" sldId="299"/>
            <ac:spMk id="17" creationId="{121F5E60-4E89-4B16-A245-12BD9935998D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25:59.794" v="699"/>
          <ac:spMkLst>
            <pc:docMk/>
            <pc:sldMk cId="2964002432" sldId="299"/>
            <ac:spMk id="19" creationId="{4C42E43C-D40D-4231-887F-A151902A5BC1}"/>
          </ac:spMkLst>
        </pc:spChg>
        <pc:spChg chg="del">
          <ac:chgData name="Alex Bear" userId="S::adbear@hawkmail.hfcc.edu::64e23168-5ff7-42b0-8052-222a6d332b63" providerId="AD" clId="Web-{1D20BB21-7153-EB64-553A-CC7038F361FC}" dt="2020-05-10T15:16:33.385" v="639"/>
          <ac:spMkLst>
            <pc:docMk/>
            <pc:sldMk cId="2964002432" sldId="299"/>
            <ac:spMk id="21" creationId="{D72BE7E5-CC11-435B-A167-D7FFB35EC435}"/>
          </ac:spMkLst>
        </pc:spChg>
        <pc:spChg chg="del mod">
          <ac:chgData name="Alex Bear" userId="S::adbear@hawkmail.hfcc.edu::64e23168-5ff7-42b0-8052-222a6d332b63" providerId="AD" clId="Web-{1D20BB21-7153-EB64-553A-CC7038F361FC}" dt="2020-05-10T15:19:00.323" v="678"/>
          <ac:spMkLst>
            <pc:docMk/>
            <pc:sldMk cId="2964002432" sldId="299"/>
            <ac:spMk id="23" creationId="{A0110B2A-7B19-4C2E-92BC-2B458DB60FC6}"/>
          </ac:spMkLst>
        </pc:spChg>
        <pc:spChg chg="del">
          <ac:chgData name="Alex Bear" userId="S::adbear@hawkmail.hfcc.edu::64e23168-5ff7-42b0-8052-222a6d332b63" providerId="AD" clId="Web-{1D20BB21-7153-EB64-553A-CC7038F361FC}" dt="2020-05-10T15:18:58.761" v="677"/>
          <ac:spMkLst>
            <pc:docMk/>
            <pc:sldMk cId="2964002432" sldId="299"/>
            <ac:spMk id="25" creationId="{D54C6DCF-88A6-4B9F-80D6-E62CD6BD6E4B}"/>
          </ac:spMkLst>
        </pc:spChg>
        <pc:spChg chg="add">
          <ac:chgData name="Alex Bear" userId="S::adbear@hawkmail.hfcc.edu::64e23168-5ff7-42b0-8052-222a6d332b63" providerId="AD" clId="Web-{1D20BB21-7153-EB64-553A-CC7038F361FC}" dt="2020-05-10T15:25:59.794" v="699"/>
          <ac:spMkLst>
            <pc:docMk/>
            <pc:sldMk cId="2964002432" sldId="299"/>
            <ac:spMk id="29" creationId="{0E99ED6D-365F-4CAE-942F-ECA78F74BD7F}"/>
          </ac:spMkLst>
        </pc:spChg>
        <pc:spChg chg="add del mod">
          <ac:chgData name="Alex Bear" userId="S::adbear@hawkmail.hfcc.edu::64e23168-5ff7-42b0-8052-222a6d332b63" providerId="AD" clId="Web-{1D20BB21-7153-EB64-553A-CC7038F361FC}" dt="2020-05-10T15:28:04.873" v="724"/>
          <ac:spMkLst>
            <pc:docMk/>
            <pc:sldMk cId="2964002432" sldId="299"/>
            <ac:spMk id="31" creationId="{F4D0AE7D-BBDC-4E44-B010-36B6C467A644}"/>
          </ac:spMkLst>
        </pc:spChg>
        <pc:spChg chg="add del">
          <ac:chgData name="Alex Bear" userId="S::adbear@hawkmail.hfcc.edu::64e23168-5ff7-42b0-8052-222a6d332b63" providerId="AD" clId="Web-{1D20BB21-7153-EB64-553A-CC7038F361FC}" dt="2020-05-10T15:28:01.951" v="720"/>
          <ac:spMkLst>
            <pc:docMk/>
            <pc:sldMk cId="2964002432" sldId="299"/>
            <ac:spMk id="32" creationId="{46E73F1F-9362-41B6-A6AB-B8D8E6ACA0B2}"/>
          </ac:spMkLst>
        </pc:spChg>
        <pc:spChg chg="add mod">
          <ac:chgData name="Alex Bear" userId="S::adbear@hawkmail.hfcc.edu::64e23168-5ff7-42b0-8052-222a6d332b63" providerId="AD" clId="Web-{1D20BB21-7153-EB64-553A-CC7038F361FC}" dt="2020-05-10T15:30:33.936" v="933" actId="1076"/>
          <ac:spMkLst>
            <pc:docMk/>
            <pc:sldMk cId="2964002432" sldId="299"/>
            <ac:spMk id="33" creationId="{15E0D51B-0740-4783-9D74-C67D4CBB32D1}"/>
          </ac:spMkLst>
        </pc:spChg>
        <pc:picChg chg="add del mod">
          <ac:chgData name="Alex Bear" userId="S::adbear@hawkmail.hfcc.edu::64e23168-5ff7-42b0-8052-222a6d332b63" providerId="AD" clId="Web-{1D20BB21-7153-EB64-553A-CC7038F361FC}" dt="2020-05-10T15:17:30.964" v="653"/>
          <ac:picMkLst>
            <pc:docMk/>
            <pc:sldMk cId="2964002432" sldId="299"/>
            <ac:picMk id="4" creationId="{0C14CB8F-F598-4F7A-A52E-F3C948D54728}"/>
          </ac:picMkLst>
        </pc:picChg>
        <pc:picChg chg="add del mod">
          <ac:chgData name="Alex Bear" userId="S::adbear@hawkmail.hfcc.edu::64e23168-5ff7-42b0-8052-222a6d332b63" providerId="AD" clId="Web-{1D20BB21-7153-EB64-553A-CC7038F361FC}" dt="2020-05-10T15:17:29.573" v="652"/>
          <ac:picMkLst>
            <pc:docMk/>
            <pc:sldMk cId="2964002432" sldId="299"/>
            <ac:picMk id="20" creationId="{786D7396-4674-4312-8F19-7B45F2DD36F5}"/>
          </ac:picMkLst>
        </pc:picChg>
        <pc:picChg chg="add del mod">
          <ac:chgData name="Alex Bear" userId="S::adbear@hawkmail.hfcc.edu::64e23168-5ff7-42b0-8052-222a6d332b63" providerId="AD" clId="Web-{1D20BB21-7153-EB64-553A-CC7038F361FC}" dt="2020-05-10T15:18:26.089" v="660"/>
          <ac:picMkLst>
            <pc:docMk/>
            <pc:sldMk cId="2964002432" sldId="299"/>
            <ac:picMk id="22" creationId="{94487AE4-EB39-428B-B7E3-879F3D2177DB}"/>
          </ac:picMkLst>
        </pc:picChg>
        <pc:picChg chg="add mod">
          <ac:chgData name="Alex Bear" userId="S::adbear@hawkmail.hfcc.edu::64e23168-5ff7-42b0-8052-222a6d332b63" providerId="AD" clId="Web-{1D20BB21-7153-EB64-553A-CC7038F361FC}" dt="2020-05-10T15:26:13.482" v="704" actId="1076"/>
          <ac:picMkLst>
            <pc:docMk/>
            <pc:sldMk cId="2964002432" sldId="299"/>
            <ac:picMk id="24" creationId="{14A0C735-4719-43D4-8F2B-DA530D239FFC}"/>
          </ac:picMkLst>
        </pc:picChg>
        <pc:picChg chg="add del mod">
          <ac:chgData name="Alex Bear" userId="S::adbear@hawkmail.hfcc.edu::64e23168-5ff7-42b0-8052-222a6d332b63" providerId="AD" clId="Web-{1D20BB21-7153-EB64-553A-CC7038F361FC}" dt="2020-05-10T15:24:55.684" v="690"/>
          <ac:picMkLst>
            <pc:docMk/>
            <pc:sldMk cId="2964002432" sldId="299"/>
            <ac:picMk id="26" creationId="{9416569B-3D68-498D-8013-DBD1986E2EC0}"/>
          </ac:picMkLst>
        </pc:picChg>
        <pc:picChg chg="add mod">
          <ac:chgData name="Alex Bear" userId="S::adbear@hawkmail.hfcc.edu::64e23168-5ff7-42b0-8052-222a6d332b63" providerId="AD" clId="Web-{1D20BB21-7153-EB64-553A-CC7038F361FC}" dt="2020-05-10T15:26:58.607" v="711" actId="14100"/>
          <ac:picMkLst>
            <pc:docMk/>
            <pc:sldMk cId="2964002432" sldId="299"/>
            <ac:picMk id="28" creationId="{E3830FB0-70F8-4C49-99F2-140E09CA8A75}"/>
          </ac:picMkLst>
        </pc:picChg>
      </pc:sldChg>
      <pc:sldChg chg="addSp delSp modSp new del">
        <pc:chgData name="Alex Bear" userId="S::adbear@hawkmail.hfcc.edu::64e23168-5ff7-42b0-8052-222a6d332b63" providerId="AD" clId="Web-{1D20BB21-7153-EB64-553A-CC7038F361FC}" dt="2020-05-10T15:27:34.560" v="712"/>
        <pc:sldMkLst>
          <pc:docMk/>
          <pc:sldMk cId="983829791" sldId="300"/>
        </pc:sldMkLst>
        <pc:spChg chg="del">
          <ac:chgData name="Alex Bear" userId="S::adbear@hawkmail.hfcc.edu::64e23168-5ff7-42b0-8052-222a6d332b63" providerId="AD" clId="Web-{1D20BB21-7153-EB64-553A-CC7038F361FC}" dt="2020-05-10T15:25:14.512" v="694"/>
          <ac:spMkLst>
            <pc:docMk/>
            <pc:sldMk cId="983829791" sldId="300"/>
            <ac:spMk id="2" creationId="{D2FC64C8-ECD1-4AAE-8AAD-16C7DB1DA26A}"/>
          </ac:spMkLst>
        </pc:spChg>
        <pc:spChg chg="del">
          <ac:chgData name="Alex Bear" userId="S::adbear@hawkmail.hfcc.edu::64e23168-5ff7-42b0-8052-222a6d332b63" providerId="AD" clId="Web-{1D20BB21-7153-EB64-553A-CC7038F361FC}" dt="2020-05-10T15:25:12.606" v="693"/>
          <ac:spMkLst>
            <pc:docMk/>
            <pc:sldMk cId="983829791" sldId="300"/>
            <ac:spMk id="3" creationId="{5163B21F-0722-4E23-A789-81A75BB6893F}"/>
          </ac:spMkLst>
        </pc:spChg>
        <pc:picChg chg="add del mod">
          <ac:chgData name="Alex Bear" userId="S::adbear@hawkmail.hfcc.edu::64e23168-5ff7-42b0-8052-222a6d332b63" providerId="AD" clId="Web-{1D20BB21-7153-EB64-553A-CC7038F361FC}" dt="2020-05-10T15:26:28.669" v="705"/>
          <ac:picMkLst>
            <pc:docMk/>
            <pc:sldMk cId="983829791" sldId="300"/>
            <ac:picMk id="4" creationId="{2CD5A2BA-1C7D-4228-A989-63E1D198A102}"/>
          </ac:picMkLst>
        </pc:picChg>
      </pc:sldChg>
    </pc:docChg>
  </pc:docChgLst>
  <pc:docChgLst>
    <pc:chgData name="Ahmad Fadel" userId="S::mfadel3@hawkmail.hfcc.edu::f3dcdd47-235c-4391-8919-bb3543c1ab24" providerId="AD" clId="Web-{16EDD282-DF91-C06D-4931-3455685DCCF9}"/>
    <pc:docChg chg="addSld modSld">
      <pc:chgData name="Ahmad Fadel" userId="S::mfadel3@hawkmail.hfcc.edu::f3dcdd47-235c-4391-8919-bb3543c1ab24" providerId="AD" clId="Web-{16EDD282-DF91-C06D-4931-3455685DCCF9}" dt="2020-03-02T02:28:01.111" v="1407" actId="20577"/>
      <pc:docMkLst>
        <pc:docMk/>
      </pc:docMkLst>
      <pc:sldChg chg="modSp">
        <pc:chgData name="Ahmad Fadel" userId="S::mfadel3@hawkmail.hfcc.edu::f3dcdd47-235c-4391-8919-bb3543c1ab24" providerId="AD" clId="Web-{16EDD282-DF91-C06D-4931-3455685DCCF9}" dt="2020-03-01T23:49:03.990" v="318" actId="20577"/>
        <pc:sldMkLst>
          <pc:docMk/>
          <pc:sldMk cId="3697127092" sldId="257"/>
        </pc:sldMkLst>
        <pc:spChg chg="mod">
          <ac:chgData name="Ahmad Fadel" userId="S::mfadel3@hawkmail.hfcc.edu::f3dcdd47-235c-4391-8919-bb3543c1ab24" providerId="AD" clId="Web-{16EDD282-DF91-C06D-4931-3455685DCCF9}" dt="2020-03-01T23:43:55.135" v="213" actId="20577"/>
          <ac:spMkLst>
            <pc:docMk/>
            <pc:sldMk cId="3697127092" sldId="257"/>
            <ac:spMk id="2" creationId="{A687DBA8-552D-4412-8D89-48D2E348E127}"/>
          </ac:spMkLst>
        </pc:spChg>
        <pc:spChg chg="mod">
          <ac:chgData name="Ahmad Fadel" userId="S::mfadel3@hawkmail.hfcc.edu::f3dcdd47-235c-4391-8919-bb3543c1ab24" providerId="AD" clId="Web-{16EDD282-DF91-C06D-4931-3455685DCCF9}" dt="2020-03-01T23:49:03.990" v="318" actId="20577"/>
          <ac:spMkLst>
            <pc:docMk/>
            <pc:sldMk cId="3697127092" sldId="257"/>
            <ac:spMk id="3" creationId="{46680CB7-2CC6-47FA-BF20-03134B5C1E0C}"/>
          </ac:spMkLst>
        </pc:spChg>
      </pc:sldChg>
      <pc:sldChg chg="modSp mod setBg">
        <pc:chgData name="Ahmad Fadel" userId="S::mfadel3@hawkmail.hfcc.edu::f3dcdd47-235c-4391-8919-bb3543c1ab24" providerId="AD" clId="Web-{16EDD282-DF91-C06D-4931-3455685DCCF9}" dt="2020-03-02T02:17:14.520" v="1391" actId="20577"/>
        <pc:sldMkLst>
          <pc:docMk/>
          <pc:sldMk cId="3022309026" sldId="258"/>
        </pc:sldMkLst>
        <pc:spChg chg="mod">
          <ac:chgData name="Ahmad Fadel" userId="S::mfadel3@hawkmail.hfcc.edu::f3dcdd47-235c-4391-8919-bb3543c1ab24" providerId="AD" clId="Web-{16EDD282-DF91-C06D-4931-3455685DCCF9}" dt="2020-03-02T02:17:14.520" v="1391" actId="20577"/>
          <ac:spMkLst>
            <pc:docMk/>
            <pc:sldMk cId="3022309026" sldId="258"/>
            <ac:spMk id="18" creationId="{971A1F6F-F822-4F25-A3D1-3D5121C93F91}"/>
          </ac:spMkLst>
        </pc:spChg>
      </pc:sldChg>
      <pc:sldChg chg="addSp modSp new mod setBg">
        <pc:chgData name="Ahmad Fadel" userId="S::mfadel3@hawkmail.hfcc.edu::f3dcdd47-235c-4391-8919-bb3543c1ab24" providerId="AD" clId="Web-{16EDD282-DF91-C06D-4931-3455685DCCF9}" dt="2020-03-02T01:18:56.885" v="661" actId="1076"/>
        <pc:sldMkLst>
          <pc:docMk/>
          <pc:sldMk cId="860646881" sldId="279"/>
        </pc:sldMkLst>
        <pc:spChg chg="mod">
          <ac:chgData name="Ahmad Fadel" userId="S::mfadel3@hawkmail.hfcc.edu::f3dcdd47-235c-4391-8919-bb3543c1ab24" providerId="AD" clId="Web-{16EDD282-DF91-C06D-4931-3455685DCCF9}" dt="2020-03-01T23:46:55.939" v="284" actId="20577"/>
          <ac:spMkLst>
            <pc:docMk/>
            <pc:sldMk cId="860646881" sldId="279"/>
            <ac:spMk id="2" creationId="{E777A9B5-0E2D-4266-AB32-66351D9EC909}"/>
          </ac:spMkLst>
        </pc:spChg>
        <pc:spChg chg="mod">
          <ac:chgData name="Ahmad Fadel" userId="S::mfadel3@hawkmail.hfcc.edu::f3dcdd47-235c-4391-8919-bb3543c1ab24" providerId="AD" clId="Web-{16EDD282-DF91-C06D-4931-3455685DCCF9}" dt="2020-03-01T23:55:41.036" v="613" actId="20577"/>
          <ac:spMkLst>
            <pc:docMk/>
            <pc:sldMk cId="860646881" sldId="279"/>
            <ac:spMk id="3" creationId="{F0F4527B-F0B3-4EAF-AB44-ACE762B6181B}"/>
          </ac:spMkLst>
        </pc:spChg>
        <pc:spChg chg="add mod">
          <ac:chgData name="Ahmad Fadel" userId="S::mfadel3@hawkmail.hfcc.edu::f3dcdd47-235c-4391-8919-bb3543c1ab24" providerId="AD" clId="Web-{16EDD282-DF91-C06D-4931-3455685DCCF9}" dt="2020-03-02T01:18:34.307" v="658" actId="20577"/>
          <ac:spMkLst>
            <pc:docMk/>
            <pc:sldMk cId="860646881" sldId="279"/>
            <ac:spMk id="6" creationId="{487E8218-331F-457D-8275-09CDA5C7CCA3}"/>
          </ac:spMkLst>
        </pc:spChg>
        <pc:picChg chg="add mod">
          <ac:chgData name="Ahmad Fadel" userId="S::mfadel3@hawkmail.hfcc.edu::f3dcdd47-235c-4391-8919-bb3543c1ab24" providerId="AD" clId="Web-{16EDD282-DF91-C06D-4931-3455685DCCF9}" dt="2020-03-02T01:18:56.885" v="661" actId="1076"/>
          <ac:picMkLst>
            <pc:docMk/>
            <pc:sldMk cId="860646881" sldId="279"/>
            <ac:picMk id="4" creationId="{5A028298-FE0A-47FD-9303-F6F9F1A6DE06}"/>
          </ac:picMkLst>
        </pc:picChg>
      </pc:sldChg>
      <pc:sldChg chg="addSp delSp modSp new mod setBg modClrScheme chgLayout">
        <pc:chgData name="Ahmad Fadel" userId="S::mfadel3@hawkmail.hfcc.edu::f3dcdd47-235c-4391-8919-bb3543c1ab24" providerId="AD" clId="Web-{16EDD282-DF91-C06D-4931-3455685DCCF9}" dt="2020-03-02T02:14:45.920" v="1170" actId="20577"/>
        <pc:sldMkLst>
          <pc:docMk/>
          <pc:sldMk cId="4204102589" sldId="281"/>
        </pc:sldMkLst>
        <pc:spChg chg="mod ord">
          <ac:chgData name="Ahmad Fadel" userId="S::mfadel3@hawkmail.hfcc.edu::f3dcdd47-235c-4391-8919-bb3543c1ab24" providerId="AD" clId="Web-{16EDD282-DF91-C06D-4931-3455685DCCF9}" dt="2020-03-02T01:45:37.407" v="737"/>
          <ac:spMkLst>
            <pc:docMk/>
            <pc:sldMk cId="4204102589" sldId="281"/>
            <ac:spMk id="2" creationId="{FAD6747C-09FA-4945-AE44-CD165830C623}"/>
          </ac:spMkLst>
        </pc:spChg>
        <pc:spChg chg="add del mod">
          <ac:chgData name="Ahmad Fadel" userId="S::mfadel3@hawkmail.hfcc.edu::f3dcdd47-235c-4391-8919-bb3543c1ab24" providerId="AD" clId="Web-{16EDD282-DF91-C06D-4931-3455685DCCF9}" dt="2020-03-02T01:45:47.220" v="738"/>
          <ac:spMkLst>
            <pc:docMk/>
            <pc:sldMk cId="4204102589" sldId="281"/>
            <ac:spMk id="4" creationId="{81D6AC99-FA64-4475-90E8-D85370EDE72B}"/>
          </ac:spMkLst>
        </pc:spChg>
        <pc:spChg chg="add del mod">
          <ac:chgData name="Ahmad Fadel" userId="S::mfadel3@hawkmail.hfcc.edu::f3dcdd47-235c-4391-8919-bb3543c1ab24" providerId="AD" clId="Web-{16EDD282-DF91-C06D-4931-3455685DCCF9}" dt="2020-03-02T01:42:11.461" v="696"/>
          <ac:spMkLst>
            <pc:docMk/>
            <pc:sldMk cId="4204102589" sldId="281"/>
            <ac:spMk id="5" creationId="{EF3718D8-92FE-482E-AD4A-41CC05619EBF}"/>
          </ac:spMkLst>
        </pc:spChg>
        <pc:spChg chg="add del mod">
          <ac:chgData name="Ahmad Fadel" userId="S::mfadel3@hawkmail.hfcc.edu::f3dcdd47-235c-4391-8919-bb3543c1ab24" providerId="AD" clId="Web-{16EDD282-DF91-C06D-4931-3455685DCCF9}" dt="2020-03-02T01:42:20.243" v="698"/>
          <ac:spMkLst>
            <pc:docMk/>
            <pc:sldMk cId="4204102589" sldId="281"/>
            <ac:spMk id="6" creationId="{33E0535C-4D50-4227-B22B-E0F7F0A7C570}"/>
          </ac:spMkLst>
        </pc:spChg>
        <pc:spChg chg="add mod ord">
          <ac:chgData name="Ahmad Fadel" userId="S::mfadel3@hawkmail.hfcc.edu::f3dcdd47-235c-4391-8919-bb3543c1ab24" providerId="AD" clId="Web-{16EDD282-DF91-C06D-4931-3455685DCCF9}" dt="2020-03-02T02:14:45.920" v="1170" actId="20577"/>
          <ac:spMkLst>
            <pc:docMk/>
            <pc:sldMk cId="4204102589" sldId="281"/>
            <ac:spMk id="7" creationId="{ECCCCEF2-BF2D-40FA-A91F-869A9338BC80}"/>
          </ac:spMkLst>
        </pc:spChg>
        <pc:picChg chg="add mod">
          <ac:chgData name="Ahmad Fadel" userId="S::mfadel3@hawkmail.hfcc.edu::f3dcdd47-235c-4391-8919-bb3543c1ab24" providerId="AD" clId="Web-{16EDD282-DF91-C06D-4931-3455685DCCF9}" dt="2020-03-02T01:41:44.647" v="691" actId="14100"/>
          <ac:picMkLst>
            <pc:docMk/>
            <pc:sldMk cId="4204102589" sldId="281"/>
            <ac:picMk id="3" creationId="{0EAAFDB1-B203-480D-A808-78747788E66B}"/>
          </ac:picMkLst>
        </pc:picChg>
      </pc:sldChg>
      <pc:sldChg chg="addSp modSp new mod setBg modClrScheme chgLayout">
        <pc:chgData name="Ahmad Fadel" userId="S::mfadel3@hawkmail.hfcc.edu::f3dcdd47-235c-4391-8919-bb3543c1ab24" providerId="AD" clId="Web-{16EDD282-DF91-C06D-4931-3455685DCCF9}" dt="2020-03-02T02:16:16.643" v="1365" actId="20577"/>
        <pc:sldMkLst>
          <pc:docMk/>
          <pc:sldMk cId="1975905791" sldId="282"/>
        </pc:sldMkLst>
        <pc:spChg chg="mod ord">
          <ac:chgData name="Ahmad Fadel" userId="S::mfadel3@hawkmail.hfcc.edu::f3dcdd47-235c-4391-8919-bb3543c1ab24" providerId="AD" clId="Web-{16EDD282-DF91-C06D-4931-3455685DCCF9}" dt="2020-03-02T02:02:45.295" v="1101"/>
          <ac:spMkLst>
            <pc:docMk/>
            <pc:sldMk cId="1975905791" sldId="282"/>
            <ac:spMk id="2" creationId="{3180ABA0-6647-4304-83E7-A90E6576F81A}"/>
          </ac:spMkLst>
        </pc:spChg>
        <pc:spChg chg="add mod ord">
          <ac:chgData name="Ahmad Fadel" userId="S::mfadel3@hawkmail.hfcc.edu::f3dcdd47-235c-4391-8919-bb3543c1ab24" providerId="AD" clId="Web-{16EDD282-DF91-C06D-4931-3455685DCCF9}" dt="2020-03-02T02:16:16.643" v="1365" actId="20577"/>
          <ac:spMkLst>
            <pc:docMk/>
            <pc:sldMk cId="1975905791" sldId="282"/>
            <ac:spMk id="7" creationId="{9E39F0E8-1684-4A8E-ACD2-A808CAB04909}"/>
          </ac:spMkLst>
        </pc:spChg>
        <pc:picChg chg="add mod">
          <ac:chgData name="Ahmad Fadel" userId="S::mfadel3@hawkmail.hfcc.edu::f3dcdd47-235c-4391-8919-bb3543c1ab24" providerId="AD" clId="Web-{16EDD282-DF91-C06D-4931-3455685DCCF9}" dt="2020-03-02T02:02:28.670" v="1099" actId="14100"/>
          <ac:picMkLst>
            <pc:docMk/>
            <pc:sldMk cId="1975905791" sldId="282"/>
            <ac:picMk id="3" creationId="{1564CC3E-27EB-4093-AA02-6F778E474D41}"/>
          </ac:picMkLst>
        </pc:picChg>
        <pc:picChg chg="add mod">
          <ac:chgData name="Ahmad Fadel" userId="S::mfadel3@hawkmail.hfcc.edu::f3dcdd47-235c-4391-8919-bb3543c1ab24" providerId="AD" clId="Web-{16EDD282-DF91-C06D-4931-3455685DCCF9}" dt="2020-03-02T02:02:31.623" v="1100" actId="14100"/>
          <ac:picMkLst>
            <pc:docMk/>
            <pc:sldMk cId="1975905791" sldId="282"/>
            <ac:picMk id="5" creationId="{D2CDA9D7-0194-4E48-A373-36FC44A49725}"/>
          </ac:picMkLst>
        </pc:picChg>
      </pc:sldChg>
      <pc:sldChg chg="modSp new mod setBg">
        <pc:chgData name="Ahmad Fadel" userId="S::mfadel3@hawkmail.hfcc.edu::f3dcdd47-235c-4391-8919-bb3543c1ab24" providerId="AD" clId="Web-{16EDD282-DF91-C06D-4931-3455685DCCF9}" dt="2020-03-02T02:27:52.063" v="1405" actId="20577"/>
        <pc:sldMkLst>
          <pc:docMk/>
          <pc:sldMk cId="1671078558" sldId="283"/>
        </pc:sldMkLst>
        <pc:spChg chg="mod">
          <ac:chgData name="Ahmad Fadel" userId="S::mfadel3@hawkmail.hfcc.edu::f3dcdd47-235c-4391-8919-bb3543c1ab24" providerId="AD" clId="Web-{16EDD282-DF91-C06D-4931-3455685DCCF9}" dt="2020-03-02T02:27:52.063" v="1405" actId="20577"/>
          <ac:spMkLst>
            <pc:docMk/>
            <pc:sldMk cId="1671078558" sldId="283"/>
            <ac:spMk id="2" creationId="{B8D9DA8C-B9DC-4C7B-903A-528F90BFFF03}"/>
          </ac:spMkLst>
        </pc:spChg>
      </pc:sldChg>
    </pc:docChg>
  </pc:docChgLst>
  <pc:docChgLst>
    <pc:chgData name="Wedad Aljahmi" userId="S::wmaljahmi@hawkmail.hfcc.edu::a0b6bee4-9625-4589-81de-90641073f3bc" providerId="AD" clId="Web-{FD46C001-3FAE-1172-23E3-A83E74F1275E}"/>
    <pc:docChg chg="modSld">
      <pc:chgData name="Wedad Aljahmi" userId="S::wmaljahmi@hawkmail.hfcc.edu::a0b6bee4-9625-4589-81de-90641073f3bc" providerId="AD" clId="Web-{FD46C001-3FAE-1172-23E3-A83E74F1275E}" dt="2020-05-11T23:05:42.641" v="0" actId="1076"/>
      <pc:docMkLst>
        <pc:docMk/>
      </pc:docMkLst>
      <pc:sldChg chg="modSp">
        <pc:chgData name="Wedad Aljahmi" userId="S::wmaljahmi@hawkmail.hfcc.edu::a0b6bee4-9625-4589-81de-90641073f3bc" providerId="AD" clId="Web-{FD46C001-3FAE-1172-23E3-A83E74F1275E}" dt="2020-05-11T23:05:42.641" v="0" actId="1076"/>
        <pc:sldMkLst>
          <pc:docMk/>
          <pc:sldMk cId="987939326" sldId="266"/>
        </pc:sldMkLst>
        <pc:spChg chg="mod">
          <ac:chgData name="Wedad Aljahmi" userId="S::wmaljahmi@hawkmail.hfcc.edu::a0b6bee4-9625-4589-81de-90641073f3bc" providerId="AD" clId="Web-{FD46C001-3FAE-1172-23E3-A83E74F1275E}" dt="2020-05-11T23:05:42.641" v="0" actId="1076"/>
          <ac:spMkLst>
            <pc:docMk/>
            <pc:sldMk cId="987939326" sldId="266"/>
            <ac:spMk id="3" creationId="{768AAA90-9832-426E-BB28-128F9C7D2FF6}"/>
          </ac:spMkLst>
        </pc:spChg>
      </pc:sldChg>
    </pc:docChg>
  </pc:docChgLst>
  <pc:docChgLst>
    <pc:chgData name="Ali Hazime" userId="S::ahhazime1@hawkmail.hfcc.edu::492643c1-afc3-4063-93c4-d8b18e476863" providerId="AD" clId="Web-{83C0BAE9-A4AF-72A0-2597-A9AFC67F1376}"/>
    <pc:docChg chg="modSld">
      <pc:chgData name="Ali Hazime" userId="S::ahhazime1@hawkmail.hfcc.edu::492643c1-afc3-4063-93c4-d8b18e476863" providerId="AD" clId="Web-{83C0BAE9-A4AF-72A0-2597-A9AFC67F1376}" dt="2020-02-27T00:32:02.351" v="34"/>
      <pc:docMkLst>
        <pc:docMk/>
      </pc:docMkLst>
      <pc:sldChg chg="modSp delAnim modAnim">
        <pc:chgData name="Ali Hazime" userId="S::ahhazime1@hawkmail.hfcc.edu::492643c1-afc3-4063-93c4-d8b18e476863" providerId="AD" clId="Web-{83C0BAE9-A4AF-72A0-2597-A9AFC67F1376}" dt="2020-02-27T00:12:37.973" v="24"/>
        <pc:sldMkLst>
          <pc:docMk/>
          <pc:sldMk cId="3136909696" sldId="260"/>
        </pc:sldMkLst>
        <pc:picChg chg="mod ord">
          <ac:chgData name="Ali Hazime" userId="S::ahhazime1@hawkmail.hfcc.edu::492643c1-afc3-4063-93c4-d8b18e476863" providerId="AD" clId="Web-{83C0BAE9-A4AF-72A0-2597-A9AFC67F1376}" dt="2020-02-27T00:12:23.269" v="23" actId="1076"/>
          <ac:picMkLst>
            <pc:docMk/>
            <pc:sldMk cId="3136909696" sldId="260"/>
            <ac:picMk id="4" creationId="{7B4B832C-7DBE-4BEB-86A1-1C56183B428A}"/>
          </ac:picMkLst>
        </pc:picChg>
        <pc:picChg chg="mod ord">
          <ac:chgData name="Ali Hazime" userId="S::ahhazime1@hawkmail.hfcc.edu::492643c1-afc3-4063-93c4-d8b18e476863" providerId="AD" clId="Web-{83C0BAE9-A4AF-72A0-2597-A9AFC67F1376}" dt="2020-02-27T00:05:47.939" v="5" actId="1076"/>
          <ac:picMkLst>
            <pc:docMk/>
            <pc:sldMk cId="3136909696" sldId="260"/>
            <ac:picMk id="8" creationId="{3F4B36A1-12DD-4967-AD5D-D05E0F6D8069}"/>
          </ac:picMkLst>
        </pc:picChg>
        <pc:picChg chg="mod">
          <ac:chgData name="Ali Hazime" userId="S::ahhazime1@hawkmail.hfcc.edu::492643c1-afc3-4063-93c4-d8b18e476863" providerId="AD" clId="Web-{83C0BAE9-A4AF-72A0-2597-A9AFC67F1376}" dt="2020-02-27T00:07:17.272" v="12" actId="1076"/>
          <ac:picMkLst>
            <pc:docMk/>
            <pc:sldMk cId="3136909696" sldId="260"/>
            <ac:picMk id="10" creationId="{F8CCAE45-A12B-4505-B2F3-4ADB5A983C68}"/>
          </ac:picMkLst>
        </pc:picChg>
      </pc:sldChg>
      <pc:sldChg chg="modSp addAnim delAnim modAnim">
        <pc:chgData name="Ali Hazime" userId="S::ahhazime1@hawkmail.hfcc.edu::492643c1-afc3-4063-93c4-d8b18e476863" providerId="AD" clId="Web-{83C0BAE9-A4AF-72A0-2597-A9AFC67F1376}" dt="2020-02-27T00:32:02.351" v="34"/>
        <pc:sldMkLst>
          <pc:docMk/>
          <pc:sldMk cId="352330316" sldId="265"/>
        </pc:sldMkLst>
        <pc:picChg chg="mod">
          <ac:chgData name="Ali Hazime" userId="S::ahhazime1@hawkmail.hfcc.edu::492643c1-afc3-4063-93c4-d8b18e476863" providerId="AD" clId="Web-{83C0BAE9-A4AF-72A0-2597-A9AFC67F1376}" dt="2020-02-27T00:13:28.350" v="28" actId="1076"/>
          <ac:picMkLst>
            <pc:docMk/>
            <pc:sldMk cId="352330316" sldId="265"/>
            <ac:picMk id="4" creationId="{3A9417CC-9556-4807-8058-8F619CD6B297}"/>
          </ac:picMkLst>
        </pc:picChg>
        <pc:picChg chg="mod">
          <ac:chgData name="Ali Hazime" userId="S::ahhazime1@hawkmail.hfcc.edu::492643c1-afc3-4063-93c4-d8b18e476863" providerId="AD" clId="Web-{83C0BAE9-A4AF-72A0-2597-A9AFC67F1376}" dt="2020-02-27T00:13:37.601" v="31" actId="1076"/>
          <ac:picMkLst>
            <pc:docMk/>
            <pc:sldMk cId="352330316" sldId="265"/>
            <ac:picMk id="6" creationId="{4E4F1D71-F3CF-4923-AF90-C5FE233A7016}"/>
          </ac:picMkLst>
        </pc:picChg>
      </pc:sldChg>
    </pc:docChg>
  </pc:docChgLst>
  <pc:docChgLst>
    <pc:chgData name="Ali El-Ali" userId="S::anel-ali@hawkmail.hfcc.edu::6a68c1a3-568a-42b0-9e64-17c58badcf61" providerId="AD" clId="Web-{E42E201A-6356-93A7-32A8-315154203211}"/>
    <pc:docChg chg="addSld modSld">
      <pc:chgData name="Ali El-Ali" userId="S::anel-ali@hawkmail.hfcc.edu::6a68c1a3-568a-42b0-9e64-17c58badcf61" providerId="AD" clId="Web-{E42E201A-6356-93A7-32A8-315154203211}" dt="2020-05-08T20:55:20.360" v="56" actId="14100"/>
      <pc:docMkLst>
        <pc:docMk/>
      </pc:docMkLst>
      <pc:sldChg chg="modSp">
        <pc:chgData name="Ali El-Ali" userId="S::anel-ali@hawkmail.hfcc.edu::6a68c1a3-568a-42b0-9e64-17c58badcf61" providerId="AD" clId="Web-{E42E201A-6356-93A7-32A8-315154203211}" dt="2020-05-08T19:57:09.795" v="0" actId="1076"/>
        <pc:sldMkLst>
          <pc:docMk/>
          <pc:sldMk cId="3477648612" sldId="277"/>
        </pc:sldMkLst>
        <pc:picChg chg="mod">
          <ac:chgData name="Ali El-Ali" userId="S::anel-ali@hawkmail.hfcc.edu::6a68c1a3-568a-42b0-9e64-17c58badcf61" providerId="AD" clId="Web-{E42E201A-6356-93A7-32A8-315154203211}" dt="2020-05-08T19:57:09.795" v="0" actId="1076"/>
          <ac:picMkLst>
            <pc:docMk/>
            <pc:sldMk cId="3477648612" sldId="277"/>
            <ac:picMk id="3" creationId="{369735C6-A5E5-4F04-89B7-3EADAC6F809B}"/>
          </ac:picMkLst>
        </pc:picChg>
      </pc:sldChg>
      <pc:sldChg chg="addSp delSp modSp new">
        <pc:chgData name="Ali El-Ali" userId="S::anel-ali@hawkmail.hfcc.edu::6a68c1a3-568a-42b0-9e64-17c58badcf61" providerId="AD" clId="Web-{E42E201A-6356-93A7-32A8-315154203211}" dt="2020-05-08T20:55:20.360" v="56" actId="14100"/>
        <pc:sldMkLst>
          <pc:docMk/>
          <pc:sldMk cId="991906617" sldId="295"/>
        </pc:sldMkLst>
        <pc:spChg chg="add mod">
          <ac:chgData name="Ali El-Ali" userId="S::anel-ali@hawkmail.hfcc.edu::6a68c1a3-568a-42b0-9e64-17c58badcf61" providerId="AD" clId="Web-{E42E201A-6356-93A7-32A8-315154203211}" dt="2020-05-08T20:55:03.532" v="53" actId="14100"/>
          <ac:spMkLst>
            <pc:docMk/>
            <pc:sldMk cId="991906617" sldId="295"/>
            <ac:spMk id="2" creationId="{996A2B79-FB2F-48AD-AFAC-46D868973D92}"/>
          </ac:spMkLst>
        </pc:spChg>
        <pc:picChg chg="add del mod">
          <ac:chgData name="Ali El-Ali" userId="S::anel-ali@hawkmail.hfcc.edu::6a68c1a3-568a-42b0-9e64-17c58badcf61" providerId="AD" clId="Web-{E42E201A-6356-93A7-32A8-315154203211}" dt="2020-05-08T20:45:24.029" v="28"/>
          <ac:picMkLst>
            <pc:docMk/>
            <pc:sldMk cId="991906617" sldId="295"/>
            <ac:picMk id="3" creationId="{C71A7DF0-8492-4DBB-95BF-19821B8115B3}"/>
          </ac:picMkLst>
        </pc:picChg>
        <pc:picChg chg="add mod">
          <ac:chgData name="Ali El-Ali" userId="S::anel-ali@hawkmail.hfcc.edu::6a68c1a3-568a-42b0-9e64-17c58badcf61" providerId="AD" clId="Web-{E42E201A-6356-93A7-32A8-315154203211}" dt="2020-05-08T20:55:20.360" v="56" actId="14100"/>
          <ac:picMkLst>
            <pc:docMk/>
            <pc:sldMk cId="991906617" sldId="295"/>
            <ac:picMk id="5" creationId="{B80C86CC-DFFA-4FD2-ADA4-169C6A369423}"/>
          </ac:picMkLst>
        </pc:picChg>
      </pc:sldChg>
    </pc:docChg>
  </pc:docChgLst>
  <pc:docChgLst>
    <pc:chgData name="Lauren Rivier" userId="S::lgrivier@hawkmail.hfcc.edu::6f4b24d1-93c2-424c-b032-0f7a629877cd" providerId="AD" clId="Web-{CCA336D6-EC3C-A44D-E708-4B1A4C253368}"/>
    <pc:docChg chg="addSld delSld modSld">
      <pc:chgData name="Lauren Rivier" userId="S::lgrivier@hawkmail.hfcc.edu::6f4b24d1-93c2-424c-b032-0f7a629877cd" providerId="AD" clId="Web-{CCA336D6-EC3C-A44D-E708-4B1A4C253368}" dt="2020-05-11T13:34:56.657" v="217" actId="1076"/>
      <pc:docMkLst>
        <pc:docMk/>
      </pc:docMkLst>
      <pc:sldChg chg="mod setBg">
        <pc:chgData name="Lauren Rivier" userId="S::lgrivier@hawkmail.hfcc.edu::6f4b24d1-93c2-424c-b032-0f7a629877cd" providerId="AD" clId="Web-{CCA336D6-EC3C-A44D-E708-4B1A4C253368}" dt="2020-05-11T13:26:08.217" v="7"/>
        <pc:sldMkLst>
          <pc:docMk/>
          <pc:sldMk cId="3022309026" sldId="258"/>
        </pc:sldMkLst>
      </pc:sldChg>
      <pc:sldChg chg="del">
        <pc:chgData name="Lauren Rivier" userId="S::lgrivier@hawkmail.hfcc.edu::6f4b24d1-93c2-424c-b032-0f7a629877cd" providerId="AD" clId="Web-{CCA336D6-EC3C-A44D-E708-4B1A4C253368}" dt="2020-05-09T19:51:58.610" v="0"/>
        <pc:sldMkLst>
          <pc:docMk/>
          <pc:sldMk cId="3136909696" sldId="260"/>
        </pc:sldMkLst>
      </pc:sldChg>
      <pc:sldChg chg="del">
        <pc:chgData name="Lauren Rivier" userId="S::lgrivier@hawkmail.hfcc.edu::6f4b24d1-93c2-424c-b032-0f7a629877cd" providerId="AD" clId="Web-{CCA336D6-EC3C-A44D-E708-4B1A4C253368}" dt="2020-05-09T19:52:02.048" v="1"/>
        <pc:sldMkLst>
          <pc:docMk/>
          <pc:sldMk cId="2420694122" sldId="261"/>
        </pc:sldMkLst>
      </pc:sldChg>
      <pc:sldChg chg="del">
        <pc:chgData name="Lauren Rivier" userId="S::lgrivier@hawkmail.hfcc.edu::6f4b24d1-93c2-424c-b032-0f7a629877cd" providerId="AD" clId="Web-{CCA336D6-EC3C-A44D-E708-4B1A4C253368}" dt="2020-05-09T19:52:14.392" v="3"/>
        <pc:sldMkLst>
          <pc:docMk/>
          <pc:sldMk cId="539901796" sldId="263"/>
        </pc:sldMkLst>
      </pc:sldChg>
      <pc:sldChg chg="del">
        <pc:chgData name="Lauren Rivier" userId="S::lgrivier@hawkmail.hfcc.edu::6f4b24d1-93c2-424c-b032-0f7a629877cd" providerId="AD" clId="Web-{CCA336D6-EC3C-A44D-E708-4B1A4C253368}" dt="2020-05-09T19:52:21.439" v="4"/>
        <pc:sldMkLst>
          <pc:docMk/>
          <pc:sldMk cId="352330316" sldId="265"/>
        </pc:sldMkLst>
      </pc:sldChg>
      <pc:sldChg chg="del">
        <pc:chgData name="Lauren Rivier" userId="S::lgrivier@hawkmail.hfcc.edu::6f4b24d1-93c2-424c-b032-0f7a629877cd" providerId="AD" clId="Web-{CCA336D6-EC3C-A44D-E708-4B1A4C253368}" dt="2020-05-09T19:52:11.298" v="2"/>
        <pc:sldMkLst>
          <pc:docMk/>
          <pc:sldMk cId="820942918" sldId="284"/>
        </pc:sldMkLst>
      </pc:sldChg>
      <pc:sldChg chg="addSp delSp modSp new mod setBg">
        <pc:chgData name="Lauren Rivier" userId="S::lgrivier@hawkmail.hfcc.edu::6f4b24d1-93c2-424c-b032-0f7a629877cd" providerId="AD" clId="Web-{CCA336D6-EC3C-A44D-E708-4B1A4C253368}" dt="2020-05-11T13:34:56.657" v="217" actId="1076"/>
        <pc:sldMkLst>
          <pc:docMk/>
          <pc:sldMk cId="4276078753" sldId="311"/>
        </pc:sldMkLst>
        <pc:spChg chg="mod">
          <ac:chgData name="Lauren Rivier" userId="S::lgrivier@hawkmail.hfcc.edu::6f4b24d1-93c2-424c-b032-0f7a629877cd" providerId="AD" clId="Web-{CCA336D6-EC3C-A44D-E708-4B1A4C253368}" dt="2020-05-11T13:28:02.108" v="48" actId="20577"/>
          <ac:spMkLst>
            <pc:docMk/>
            <pc:sldMk cId="4276078753" sldId="311"/>
            <ac:spMk id="2" creationId="{4C5FA43A-B113-490D-9887-71B5097C30E7}"/>
          </ac:spMkLst>
        </pc:spChg>
        <pc:spChg chg="mod">
          <ac:chgData name="Lauren Rivier" userId="S::lgrivier@hawkmail.hfcc.edu::6f4b24d1-93c2-424c-b032-0f7a629877cd" providerId="AD" clId="Web-{CCA336D6-EC3C-A44D-E708-4B1A4C253368}" dt="2020-05-11T13:34:56.657" v="217" actId="1076"/>
          <ac:spMkLst>
            <pc:docMk/>
            <pc:sldMk cId="4276078753" sldId="311"/>
            <ac:spMk id="3" creationId="{CD5DDB6B-7E12-41AE-9BFC-5D3F9829CC0D}"/>
          </ac:spMkLst>
        </pc:spChg>
        <pc:spChg chg="add mod">
          <ac:chgData name="Lauren Rivier" userId="S::lgrivier@hawkmail.hfcc.edu::6f4b24d1-93c2-424c-b032-0f7a629877cd" providerId="AD" clId="Web-{CCA336D6-EC3C-A44D-E708-4B1A4C253368}" dt="2020-05-11T13:34:03.438" v="211" actId="14100"/>
          <ac:spMkLst>
            <pc:docMk/>
            <pc:sldMk cId="4276078753" sldId="311"/>
            <ac:spMk id="4" creationId="{F682A55F-6594-4641-9F5A-27A5AF6CA96C}"/>
          </ac:spMkLst>
        </pc:spChg>
        <pc:spChg chg="add mod">
          <ac:chgData name="Lauren Rivier" userId="S::lgrivier@hawkmail.hfcc.edu::6f4b24d1-93c2-424c-b032-0f7a629877cd" providerId="AD" clId="Web-{CCA336D6-EC3C-A44D-E708-4B1A4C253368}" dt="2020-05-11T13:34:21.595" v="214" actId="20577"/>
          <ac:spMkLst>
            <pc:docMk/>
            <pc:sldMk cId="4276078753" sldId="311"/>
            <ac:spMk id="5" creationId="{EA6DFC71-2582-48F3-8607-1484902A5975}"/>
          </ac:spMkLst>
        </pc:spChg>
        <pc:spChg chg="add del mod">
          <ac:chgData name="Lauren Rivier" userId="S::lgrivier@hawkmail.hfcc.edu::6f4b24d1-93c2-424c-b032-0f7a629877cd" providerId="AD" clId="Web-{CCA336D6-EC3C-A44D-E708-4B1A4C253368}" dt="2020-05-11T13:31:40.109" v="179"/>
          <ac:spMkLst>
            <pc:docMk/>
            <pc:sldMk cId="4276078753" sldId="311"/>
            <ac:spMk id="6" creationId="{BB867AAF-4D42-411B-97AD-049DD04E9300}"/>
          </ac:spMkLst>
        </pc:spChg>
      </pc:sldChg>
    </pc:docChg>
  </pc:docChgLst>
  <pc:docChgLst>
    <pc:chgData name="Mohamed Aldura" userId="S::mgaldura@hawkmail.hfcc.edu::732b9b09-a48d-4676-ac09-19f6929ae0aa" providerId="AD" clId="Web-{EF834AB6-70ED-D431-1CB8-9001BE144DEF}"/>
    <pc:docChg chg="addSld modSld">
      <pc:chgData name="Mohamed Aldura" userId="S::mgaldura@hawkmail.hfcc.edu::732b9b09-a48d-4676-ac09-19f6929ae0aa" providerId="AD" clId="Web-{EF834AB6-70ED-D431-1CB8-9001BE144DEF}" dt="2020-05-10T21:09:21.253" v="70" actId="14100"/>
      <pc:docMkLst>
        <pc:docMk/>
      </pc:docMkLst>
      <pc:sldChg chg="addSp delSp modSp">
        <pc:chgData name="Mohamed Aldura" userId="S::mgaldura@hawkmail.hfcc.edu::732b9b09-a48d-4676-ac09-19f6929ae0aa" providerId="AD" clId="Web-{EF834AB6-70ED-D431-1CB8-9001BE144DEF}" dt="2020-05-10T21:07:43.531" v="51" actId="1076"/>
        <pc:sldMkLst>
          <pc:docMk/>
          <pc:sldMk cId="24092667" sldId="292"/>
        </pc:sldMkLst>
        <pc:spChg chg="del mod">
          <ac:chgData name="Mohamed Aldura" userId="S::mgaldura@hawkmail.hfcc.edu::732b9b09-a48d-4676-ac09-19f6929ae0aa" providerId="AD" clId="Web-{EF834AB6-70ED-D431-1CB8-9001BE144DEF}" dt="2020-05-10T21:06:51.248" v="35"/>
          <ac:spMkLst>
            <pc:docMk/>
            <pc:sldMk cId="24092667" sldId="292"/>
            <ac:spMk id="2" creationId="{598C92AB-B53B-4A16-9A47-C240C0E6CED1}"/>
          </ac:spMkLst>
        </pc:spChg>
        <pc:spChg chg="add del mod">
          <ac:chgData name="Mohamed Aldura" userId="S::mgaldura@hawkmail.hfcc.edu::732b9b09-a48d-4676-ac09-19f6929ae0aa" providerId="AD" clId="Web-{EF834AB6-70ED-D431-1CB8-9001BE144DEF}" dt="2020-05-10T21:03:47.724" v="6"/>
          <ac:spMkLst>
            <pc:docMk/>
            <pc:sldMk cId="24092667" sldId="292"/>
            <ac:spMk id="65" creationId="{A281E31C-59F9-485A-8B9A-788519ED231D}"/>
          </ac:spMkLst>
        </pc:spChg>
        <pc:spChg chg="add del mod">
          <ac:chgData name="Mohamed Aldura" userId="S::mgaldura@hawkmail.hfcc.edu::732b9b09-a48d-4676-ac09-19f6929ae0aa" providerId="AD" clId="Web-{EF834AB6-70ED-D431-1CB8-9001BE144DEF}" dt="2020-05-10T21:07:07.779" v="39"/>
          <ac:spMkLst>
            <pc:docMk/>
            <pc:sldMk cId="24092667" sldId="292"/>
            <ac:spMk id="69" creationId="{CAAC7D3B-7AEE-4B3A-8573-198D4F05226E}"/>
          </ac:spMkLst>
        </pc:spChg>
        <pc:graphicFrameChg chg="del mod">
          <ac:chgData name="Mohamed Aldura" userId="S::mgaldura@hawkmail.hfcc.edu::732b9b09-a48d-4676-ac09-19f6929ae0aa" providerId="AD" clId="Web-{EF834AB6-70ED-D431-1CB8-9001BE144DEF}" dt="2020-05-10T21:03:26.301" v="5"/>
          <ac:graphicFrameMkLst>
            <pc:docMk/>
            <pc:sldMk cId="24092667" sldId="292"/>
            <ac:graphicFrameMk id="24" creationId="{F122529A-5BFE-4272-84FA-9D0E2755B755}"/>
          </ac:graphicFrameMkLst>
        </pc:graphicFrameChg>
        <pc:picChg chg="add mod ord">
          <ac:chgData name="Mohamed Aldura" userId="S::mgaldura@hawkmail.hfcc.edu::732b9b09-a48d-4676-ac09-19f6929ae0aa" providerId="AD" clId="Web-{EF834AB6-70ED-D431-1CB8-9001BE144DEF}" dt="2020-05-10T21:07:35.671" v="48" actId="1076"/>
          <ac:picMkLst>
            <pc:docMk/>
            <pc:sldMk cId="24092667" sldId="292"/>
            <ac:picMk id="66" creationId="{CB0EC71C-9B3F-44AF-9ACD-828FC3E36DD6}"/>
          </ac:picMkLst>
        </pc:picChg>
        <pc:picChg chg="add mod">
          <ac:chgData name="Mohamed Aldura" userId="S::mgaldura@hawkmail.hfcc.edu::732b9b09-a48d-4676-ac09-19f6929ae0aa" providerId="AD" clId="Web-{EF834AB6-70ED-D431-1CB8-9001BE144DEF}" dt="2020-05-10T21:07:43.531" v="51" actId="1076"/>
          <ac:picMkLst>
            <pc:docMk/>
            <pc:sldMk cId="24092667" sldId="292"/>
            <ac:picMk id="70" creationId="{5E0117AC-A83A-47D8-929A-1348BD4E0F07}"/>
          </ac:picMkLst>
        </pc:picChg>
      </pc:sldChg>
      <pc:sldChg chg="modSp">
        <pc:chgData name="Mohamed Aldura" userId="S::mgaldura@hawkmail.hfcc.edu::732b9b09-a48d-4676-ac09-19f6929ae0aa" providerId="AD" clId="Web-{EF834AB6-70ED-D431-1CB8-9001BE144DEF}" dt="2020-05-10T20:47:38.829" v="1" actId="1076"/>
        <pc:sldMkLst>
          <pc:docMk/>
          <pc:sldMk cId="1470063478" sldId="301"/>
        </pc:sldMkLst>
        <pc:spChg chg="mod">
          <ac:chgData name="Mohamed Aldura" userId="S::mgaldura@hawkmail.hfcc.edu::732b9b09-a48d-4676-ac09-19f6929ae0aa" providerId="AD" clId="Web-{EF834AB6-70ED-D431-1CB8-9001BE144DEF}" dt="2020-05-10T20:47:38.829" v="1" actId="1076"/>
          <ac:spMkLst>
            <pc:docMk/>
            <pc:sldMk cId="1470063478" sldId="301"/>
            <ac:spMk id="21" creationId="{DA709059-679A-4F22-9D45-BDE7FEDDBE60}"/>
          </ac:spMkLst>
        </pc:spChg>
      </pc:sldChg>
      <pc:sldChg chg="addSp delSp modSp new">
        <pc:chgData name="Mohamed Aldura" userId="S::mgaldura@hawkmail.hfcc.edu::732b9b09-a48d-4676-ac09-19f6929ae0aa" providerId="AD" clId="Web-{EF834AB6-70ED-D431-1CB8-9001BE144DEF}" dt="2020-05-10T21:08:06.328" v="55" actId="1076"/>
        <pc:sldMkLst>
          <pc:docMk/>
          <pc:sldMk cId="1814999931" sldId="306"/>
        </pc:sldMkLst>
        <pc:spChg chg="mod">
          <ac:chgData name="Mohamed Aldura" userId="S::mgaldura@hawkmail.hfcc.edu::732b9b09-a48d-4676-ac09-19f6929ae0aa" providerId="AD" clId="Web-{EF834AB6-70ED-D431-1CB8-9001BE144DEF}" dt="2020-05-10T21:05:07.774" v="20" actId="20577"/>
          <ac:spMkLst>
            <pc:docMk/>
            <pc:sldMk cId="1814999931" sldId="306"/>
            <ac:spMk id="2" creationId="{69BBA4B7-73CD-4DCE-BBE6-D38B51A70E7F}"/>
          </ac:spMkLst>
        </pc:spChg>
        <pc:spChg chg="del">
          <ac:chgData name="Mohamed Aldura" userId="S::mgaldura@hawkmail.hfcc.edu::732b9b09-a48d-4676-ac09-19f6929ae0aa" providerId="AD" clId="Web-{EF834AB6-70ED-D431-1CB8-9001BE144DEF}" dt="2020-05-10T21:05:28.057" v="24"/>
          <ac:spMkLst>
            <pc:docMk/>
            <pc:sldMk cId="1814999931" sldId="306"/>
            <ac:spMk id="3" creationId="{CE3CE8C8-BAF9-43D4-B2F0-E05F39EBC3AB}"/>
          </ac:spMkLst>
        </pc:spChg>
        <pc:graphicFrameChg chg="add del">
          <ac:chgData name="Mohamed Aldura" userId="S::mgaldura@hawkmail.hfcc.edu::732b9b09-a48d-4676-ac09-19f6929ae0aa" providerId="AD" clId="Web-{EF834AB6-70ED-D431-1CB8-9001BE144DEF}" dt="2020-05-10T21:04:57.414" v="13"/>
          <ac:graphicFrameMkLst>
            <pc:docMk/>
            <pc:sldMk cId="1814999931" sldId="306"/>
            <ac:graphicFrameMk id="4" creationId="{858E109C-9040-4534-BD0E-DE7B715FAFBC}"/>
          </ac:graphicFrameMkLst>
        </pc:graphicFrameChg>
        <pc:picChg chg="add mod ord">
          <ac:chgData name="Mohamed Aldura" userId="S::mgaldura@hawkmail.hfcc.edu::732b9b09-a48d-4676-ac09-19f6929ae0aa" providerId="AD" clId="Web-{EF834AB6-70ED-D431-1CB8-9001BE144DEF}" dt="2020-05-10T21:08:02.391" v="53" actId="1076"/>
          <ac:picMkLst>
            <pc:docMk/>
            <pc:sldMk cId="1814999931" sldId="306"/>
            <ac:picMk id="20" creationId="{C2A6DE5D-B6BE-48DB-BCE0-69CE10DC8B24}"/>
          </ac:picMkLst>
        </pc:picChg>
        <pc:picChg chg="add mod">
          <ac:chgData name="Mohamed Aldura" userId="S::mgaldura@hawkmail.hfcc.edu::732b9b09-a48d-4676-ac09-19f6929ae0aa" providerId="AD" clId="Web-{EF834AB6-70ED-D431-1CB8-9001BE144DEF}" dt="2020-05-10T21:08:06.328" v="55" actId="1076"/>
          <ac:picMkLst>
            <pc:docMk/>
            <pc:sldMk cId="1814999931" sldId="306"/>
            <ac:picMk id="22" creationId="{D9192699-3AF7-48E6-B95D-FC04621264DF}"/>
          </ac:picMkLst>
        </pc:picChg>
      </pc:sldChg>
      <pc:sldChg chg="addSp modSp new">
        <pc:chgData name="Mohamed Aldura" userId="S::mgaldura@hawkmail.hfcc.edu::732b9b09-a48d-4676-ac09-19f6929ae0aa" providerId="AD" clId="Web-{EF834AB6-70ED-D431-1CB8-9001BE144DEF}" dt="2020-05-10T21:09:21.253" v="70" actId="14100"/>
        <pc:sldMkLst>
          <pc:docMk/>
          <pc:sldMk cId="286961127" sldId="307"/>
        </pc:sldMkLst>
        <pc:picChg chg="add mod">
          <ac:chgData name="Mohamed Aldura" userId="S::mgaldura@hawkmail.hfcc.edu::732b9b09-a48d-4676-ac09-19f6929ae0aa" providerId="AD" clId="Web-{EF834AB6-70ED-D431-1CB8-9001BE144DEF}" dt="2020-05-10T21:08:46.439" v="62" actId="1076"/>
          <ac:picMkLst>
            <pc:docMk/>
            <pc:sldMk cId="286961127" sldId="307"/>
            <ac:picMk id="2" creationId="{1496C1BB-0A1D-452E-9B2C-F3CB20A118A1}"/>
          </ac:picMkLst>
        </pc:picChg>
        <pc:picChg chg="add mod">
          <ac:chgData name="Mohamed Aldura" userId="S::mgaldura@hawkmail.hfcc.edu::732b9b09-a48d-4676-ac09-19f6929ae0aa" providerId="AD" clId="Web-{EF834AB6-70ED-D431-1CB8-9001BE144DEF}" dt="2020-05-10T21:09:01.362" v="65" actId="14100"/>
          <ac:picMkLst>
            <pc:docMk/>
            <pc:sldMk cId="286961127" sldId="307"/>
            <ac:picMk id="4" creationId="{53D33839-C99A-4E90-9190-659F0A68F47C}"/>
          </ac:picMkLst>
        </pc:picChg>
        <pc:picChg chg="add mod">
          <ac:chgData name="Mohamed Aldura" userId="S::mgaldura@hawkmail.hfcc.edu::732b9b09-a48d-4676-ac09-19f6929ae0aa" providerId="AD" clId="Web-{EF834AB6-70ED-D431-1CB8-9001BE144DEF}" dt="2020-05-10T21:09:21.253" v="70" actId="14100"/>
          <ac:picMkLst>
            <pc:docMk/>
            <pc:sldMk cId="286961127" sldId="307"/>
            <ac:picMk id="6" creationId="{61AE0C1A-ED57-4395-A6AF-8E69CE3BD6A3}"/>
          </ac:picMkLst>
        </pc:picChg>
      </pc:sldChg>
    </pc:docChg>
  </pc:docChgLst>
  <pc:docChgLst>
    <pc:chgData name="Lauren Rivier" userId="S::lgrivier@hawkmail.hfcc.edu::6f4b24d1-93c2-424c-b032-0f7a629877cd" providerId="AD" clId="Web-{F10ADCBF-D695-44A0-A13E-1AE3B9F92C9E}"/>
    <pc:docChg chg="modSld">
      <pc:chgData name="Lauren Rivier" userId="S::lgrivier@hawkmail.hfcc.edu::6f4b24d1-93c2-424c-b032-0f7a629877cd" providerId="AD" clId="Web-{F10ADCBF-D695-44A0-A13E-1AE3B9F92C9E}" dt="2020-03-02T22:37:00.771" v="93" actId="20577"/>
      <pc:docMkLst>
        <pc:docMk/>
      </pc:docMkLst>
      <pc:sldChg chg="mod setBg">
        <pc:chgData name="Lauren Rivier" userId="S::lgrivier@hawkmail.hfcc.edu::6f4b24d1-93c2-424c-b032-0f7a629877cd" providerId="AD" clId="Web-{F10ADCBF-D695-44A0-A13E-1AE3B9F92C9E}" dt="2020-03-02T22:05:42.951" v="0"/>
        <pc:sldMkLst>
          <pc:docMk/>
          <pc:sldMk cId="3022309026" sldId="258"/>
        </pc:sldMkLst>
      </pc:sldChg>
      <pc:sldChg chg="modSp">
        <pc:chgData name="Lauren Rivier" userId="S::lgrivier@hawkmail.hfcc.edu::6f4b24d1-93c2-424c-b032-0f7a629877cd" providerId="AD" clId="Web-{F10ADCBF-D695-44A0-A13E-1AE3B9F92C9E}" dt="2020-03-02T22:20:16.999" v="66" actId="20577"/>
        <pc:sldMkLst>
          <pc:docMk/>
          <pc:sldMk cId="3136909696" sldId="260"/>
        </pc:sldMkLst>
        <pc:spChg chg="mod">
          <ac:chgData name="Lauren Rivier" userId="S::lgrivier@hawkmail.hfcc.edu::6f4b24d1-93c2-424c-b032-0f7a629877cd" providerId="AD" clId="Web-{F10ADCBF-D695-44A0-A13E-1AE3B9F92C9E}" dt="2020-03-02T22:20:16.999" v="66" actId="20577"/>
          <ac:spMkLst>
            <pc:docMk/>
            <pc:sldMk cId="3136909696" sldId="260"/>
            <ac:spMk id="3" creationId="{260BD077-DF4D-40F5-A93B-8F038700D284}"/>
          </ac:spMkLst>
        </pc:spChg>
      </pc:sldChg>
      <pc:sldChg chg="modSp">
        <pc:chgData name="Lauren Rivier" userId="S::lgrivier@hawkmail.hfcc.edu::6f4b24d1-93c2-424c-b032-0f7a629877cd" providerId="AD" clId="Web-{F10ADCBF-D695-44A0-A13E-1AE3B9F92C9E}" dt="2020-03-02T22:37:00.771" v="92" actId="20577"/>
        <pc:sldMkLst>
          <pc:docMk/>
          <pc:sldMk cId="352330316" sldId="265"/>
        </pc:sldMkLst>
        <pc:spChg chg="mod">
          <ac:chgData name="Lauren Rivier" userId="S::lgrivier@hawkmail.hfcc.edu::6f4b24d1-93c2-424c-b032-0f7a629877cd" providerId="AD" clId="Web-{F10ADCBF-D695-44A0-A13E-1AE3B9F92C9E}" dt="2020-03-02T22:37:00.771" v="92" actId="20577"/>
          <ac:spMkLst>
            <pc:docMk/>
            <pc:sldMk cId="352330316" sldId="265"/>
            <ac:spMk id="5" creationId="{8A1083CE-16BA-4448-BFA7-B70AA729896B}"/>
          </ac:spMkLst>
        </pc:spChg>
      </pc:sldChg>
    </pc:docChg>
  </pc:docChgLst>
  <pc:docChgLst>
    <pc:chgData name="Murad Tawfiq" userId="S::mstawfiq1@hawkmail.hfcc.edu::8c66b083-bec2-4ac6-bb62-ebb50a5382ea" providerId="AD" clId="Web-{4945B09C-5627-3471-4A51-080F0569123A}"/>
    <pc:docChg chg="modSld">
      <pc:chgData name="Murad Tawfiq" userId="S::mstawfiq1@hawkmail.hfcc.edu::8c66b083-bec2-4ac6-bb62-ebb50a5382ea" providerId="AD" clId="Web-{4945B09C-5627-3471-4A51-080F0569123A}" dt="2020-05-11T22:27:48.785" v="308" actId="1076"/>
      <pc:docMkLst>
        <pc:docMk/>
      </pc:docMkLst>
      <pc:sldChg chg="modSp">
        <pc:chgData name="Murad Tawfiq" userId="S::mstawfiq1@hawkmail.hfcc.edu::8c66b083-bec2-4ac6-bb62-ebb50a5382ea" providerId="AD" clId="Web-{4945B09C-5627-3471-4A51-080F0569123A}" dt="2020-05-11T22:20:58.517" v="262" actId="20577"/>
        <pc:sldMkLst>
          <pc:docMk/>
          <pc:sldMk cId="2214870502" sldId="291"/>
        </pc:sldMkLst>
        <pc:graphicFrameChg chg="modGraphic">
          <ac:chgData name="Murad Tawfiq" userId="S::mstawfiq1@hawkmail.hfcc.edu::8c66b083-bec2-4ac6-bb62-ebb50a5382ea" providerId="AD" clId="Web-{4945B09C-5627-3471-4A51-080F0569123A}" dt="2020-05-11T22:20:58.517" v="262" actId="20577"/>
          <ac:graphicFrameMkLst>
            <pc:docMk/>
            <pc:sldMk cId="2214870502" sldId="291"/>
            <ac:graphicFrameMk id="4" creationId="{2142A5CC-DB59-4BBB-A86B-545AC0478E98}"/>
          </ac:graphicFrameMkLst>
        </pc:graphicFrameChg>
      </pc:sldChg>
      <pc:sldChg chg="modSp">
        <pc:chgData name="Murad Tawfiq" userId="S::mstawfiq1@hawkmail.hfcc.edu::8c66b083-bec2-4ac6-bb62-ebb50a5382ea" providerId="AD" clId="Web-{4945B09C-5627-3471-4A51-080F0569123A}" dt="2020-05-11T22:11:51.591" v="83" actId="20577"/>
        <pc:sldMkLst>
          <pc:docMk/>
          <pc:sldMk cId="1409611611" sldId="303"/>
        </pc:sldMkLst>
        <pc:graphicFrameChg chg="modGraphic">
          <ac:chgData name="Murad Tawfiq" userId="S::mstawfiq1@hawkmail.hfcc.edu::8c66b083-bec2-4ac6-bb62-ebb50a5382ea" providerId="AD" clId="Web-{4945B09C-5627-3471-4A51-080F0569123A}" dt="2020-05-11T22:11:51.591" v="83" actId="20577"/>
          <ac:graphicFrameMkLst>
            <pc:docMk/>
            <pc:sldMk cId="1409611611" sldId="303"/>
            <ac:graphicFrameMk id="4" creationId="{B0EA944D-F43C-4E3B-B88E-ADB93A213820}"/>
          </ac:graphicFrameMkLst>
        </pc:graphicFrameChg>
      </pc:sldChg>
      <pc:sldChg chg="addSp modSp">
        <pc:chgData name="Murad Tawfiq" userId="S::mstawfiq1@hawkmail.hfcc.edu::8c66b083-bec2-4ac6-bb62-ebb50a5382ea" providerId="AD" clId="Web-{4945B09C-5627-3471-4A51-080F0569123A}" dt="2020-05-11T22:27:48.785" v="308" actId="1076"/>
        <pc:sldMkLst>
          <pc:docMk/>
          <pc:sldMk cId="168586481" sldId="309"/>
        </pc:sldMkLst>
        <pc:spChg chg="mod">
          <ac:chgData name="Murad Tawfiq" userId="S::mstawfiq1@hawkmail.hfcc.edu::8c66b083-bec2-4ac6-bb62-ebb50a5382ea" providerId="AD" clId="Web-{4945B09C-5627-3471-4A51-080F0569123A}" dt="2020-05-11T22:27:48.785" v="308" actId="1076"/>
          <ac:spMkLst>
            <pc:docMk/>
            <pc:sldMk cId="168586481" sldId="309"/>
            <ac:spMk id="18" creationId="{D61D31E1-8DD8-4FDF-B72F-05B177645CBD}"/>
          </ac:spMkLst>
        </pc:spChg>
        <pc:graphicFrameChg chg="add mod modGraphic">
          <ac:chgData name="Murad Tawfiq" userId="S::mstawfiq1@hawkmail.hfcc.edu::8c66b083-bec2-4ac6-bb62-ebb50a5382ea" providerId="AD" clId="Web-{4945B09C-5627-3471-4A51-080F0569123A}" dt="2020-05-11T22:27:31.050" v="305" actId="20577"/>
          <ac:graphicFrameMkLst>
            <pc:docMk/>
            <pc:sldMk cId="168586481" sldId="309"/>
            <ac:graphicFrameMk id="4" creationId="{CA1F81B6-941D-4B22-BDF5-7CDF37E4BEE8}"/>
          </ac:graphicFrameMkLst>
        </pc:graphicFrameChg>
        <pc:picChg chg="add mod">
          <ac:chgData name="Murad Tawfiq" userId="S::mstawfiq1@hawkmail.hfcc.edu::8c66b083-bec2-4ac6-bb62-ebb50a5382ea" providerId="AD" clId="Web-{4945B09C-5627-3471-4A51-080F0569123A}" dt="2020-05-11T22:27:41.347" v="307" actId="14100"/>
          <ac:picMkLst>
            <pc:docMk/>
            <pc:sldMk cId="168586481" sldId="309"/>
            <ac:picMk id="2" creationId="{5F58A8D3-E63F-4C54-8560-C4F89EA307D0}"/>
          </ac:picMkLst>
        </pc:picChg>
        <pc:picChg chg="add mod">
          <ac:chgData name="Murad Tawfiq" userId="S::mstawfiq1@hawkmail.hfcc.edu::8c66b083-bec2-4ac6-bb62-ebb50a5382ea" providerId="AD" clId="Web-{4945B09C-5627-3471-4A51-080F0569123A}" dt="2020-05-11T22:27:35.660" v="306" actId="14100"/>
          <ac:picMkLst>
            <pc:docMk/>
            <pc:sldMk cId="168586481" sldId="309"/>
            <ac:picMk id="62" creationId="{28B06702-6971-4A55-95BA-431A4BE87F66}"/>
          </ac:picMkLst>
        </pc:picChg>
        <pc:picChg chg="add mod">
          <ac:chgData name="Murad Tawfiq" userId="S::mstawfiq1@hawkmail.hfcc.edu::8c66b083-bec2-4ac6-bb62-ebb50a5382ea" providerId="AD" clId="Web-{4945B09C-5627-3471-4A51-080F0569123A}" dt="2020-05-11T22:27:15.519" v="289" actId="14100"/>
          <ac:picMkLst>
            <pc:docMk/>
            <pc:sldMk cId="168586481" sldId="309"/>
            <ac:picMk id="68" creationId="{42C72BEE-F723-4C96-922B-2F8DFBF50796}"/>
          </ac:picMkLst>
        </pc:picChg>
      </pc:sldChg>
    </pc:docChg>
  </pc:docChgLst>
  <pc:docChgLst>
    <pc:chgData name="Brian Simmons" userId="S::bpsimmons@hawkmail.hfcc.edu::d44e18bf-6ced-42d0-8c77-148185a5a86e" providerId="AD" clId="Web-{EFBE4F7A-9907-2780-606F-6E0F263FE2CC}"/>
    <pc:docChg chg="modSld">
      <pc:chgData name="Brian Simmons" userId="S::bpsimmons@hawkmail.hfcc.edu::d44e18bf-6ced-42d0-8c77-148185a5a86e" providerId="AD" clId="Web-{EFBE4F7A-9907-2780-606F-6E0F263FE2CC}" dt="2020-05-09T16:28:03.346" v="8" actId="1076"/>
      <pc:docMkLst>
        <pc:docMk/>
      </pc:docMkLst>
      <pc:sldChg chg="modSp">
        <pc:chgData name="Brian Simmons" userId="S::bpsimmons@hawkmail.hfcc.edu::d44e18bf-6ced-42d0-8c77-148185a5a86e" providerId="AD" clId="Web-{EFBE4F7A-9907-2780-606F-6E0F263FE2CC}" dt="2020-05-09T16:28:03.346" v="8" actId="1076"/>
        <pc:sldMkLst>
          <pc:docMk/>
          <pc:sldMk cId="987939326" sldId="266"/>
        </pc:sldMkLst>
        <pc:spChg chg="mod">
          <ac:chgData name="Brian Simmons" userId="S::bpsimmons@hawkmail.hfcc.edu::d44e18bf-6ced-42d0-8c77-148185a5a86e" providerId="AD" clId="Web-{EFBE4F7A-9907-2780-606F-6E0F263FE2CC}" dt="2020-05-09T16:28:03.346" v="8" actId="1076"/>
          <ac:spMkLst>
            <pc:docMk/>
            <pc:sldMk cId="987939326" sldId="266"/>
            <ac:spMk id="14" creationId="{C8FD0B0D-3934-4614-BB40-3360AED7311E}"/>
          </ac:spMkLst>
        </pc:spChg>
      </pc:sldChg>
    </pc:docChg>
  </pc:docChgLst>
  <pc:docChgLst>
    <pc:chgData name="Ahmad Fadel" userId="S::mfadel3@hawkmail.hfcc.edu::f3dcdd47-235c-4391-8919-bb3543c1ab24" providerId="AD" clId="Web-{EA2FA429-3DBD-334B-5649-20A80C636076}"/>
    <pc:docChg chg="modSld">
      <pc:chgData name="Ahmad Fadel" userId="S::mfadel3@hawkmail.hfcc.edu::f3dcdd47-235c-4391-8919-bb3543c1ab24" providerId="AD" clId="Web-{EA2FA429-3DBD-334B-5649-20A80C636076}" dt="2020-05-10T15:18:53.194" v="1594" actId="20577"/>
      <pc:docMkLst>
        <pc:docMk/>
      </pc:docMkLst>
      <pc:sldChg chg="addSp delSp modSp">
        <pc:chgData name="Ahmad Fadel" userId="S::mfadel3@hawkmail.hfcc.edu::f3dcdd47-235c-4391-8919-bb3543c1ab24" providerId="AD" clId="Web-{EA2FA429-3DBD-334B-5649-20A80C636076}" dt="2020-05-10T15:10:27.281" v="1403" actId="20577"/>
        <pc:sldMkLst>
          <pc:docMk/>
          <pc:sldMk cId="4204102589" sldId="281"/>
        </pc:sldMkLst>
        <pc:spChg chg="mod">
          <ac:chgData name="Ahmad Fadel" userId="S::mfadel3@hawkmail.hfcc.edu::f3dcdd47-235c-4391-8919-bb3543c1ab24" providerId="AD" clId="Web-{EA2FA429-3DBD-334B-5649-20A80C636076}" dt="2020-05-10T15:10:27.281" v="1403" actId="20577"/>
          <ac:spMkLst>
            <pc:docMk/>
            <pc:sldMk cId="4204102589" sldId="281"/>
            <ac:spMk id="7" creationId="{ECCCCEF2-BF2D-40FA-A91F-869A9338BC80}"/>
          </ac:spMkLst>
        </pc:spChg>
        <pc:picChg chg="add del mod">
          <ac:chgData name="Ahmad Fadel" userId="S::mfadel3@hawkmail.hfcc.edu::f3dcdd47-235c-4391-8919-bb3543c1ab24" providerId="AD" clId="Web-{EA2FA429-3DBD-334B-5649-20A80C636076}" dt="2020-05-10T15:02:19.509" v="1040"/>
          <ac:picMkLst>
            <pc:docMk/>
            <pc:sldMk cId="4204102589" sldId="281"/>
            <ac:picMk id="3" creationId="{6AF0B66F-EBF7-464E-8F05-40583A6CFF7D}"/>
          </ac:picMkLst>
        </pc:picChg>
        <pc:picChg chg="add del mod">
          <ac:chgData name="Ahmad Fadel" userId="S::mfadel3@hawkmail.hfcc.edu::f3dcdd47-235c-4391-8919-bb3543c1ab24" providerId="AD" clId="Web-{EA2FA429-3DBD-334B-5649-20A80C636076}" dt="2020-05-10T15:02:21.477" v="1041"/>
          <ac:picMkLst>
            <pc:docMk/>
            <pc:sldMk cId="4204102589" sldId="281"/>
            <ac:picMk id="4" creationId="{CB2D1A6D-6BA7-4E89-8F25-6A6A996F1F51}"/>
          </ac:picMkLst>
        </pc:picChg>
      </pc:sldChg>
      <pc:sldChg chg="addSp delSp modSp">
        <pc:chgData name="Ahmad Fadel" userId="S::mfadel3@hawkmail.hfcc.edu::f3dcdd47-235c-4391-8919-bb3543c1ab24" providerId="AD" clId="Web-{EA2FA429-3DBD-334B-5649-20A80C636076}" dt="2020-05-10T15:18:48.944" v="1592" actId="20577"/>
        <pc:sldMkLst>
          <pc:docMk/>
          <pc:sldMk cId="2964002432" sldId="299"/>
        </pc:sldMkLst>
        <pc:spChg chg="mod">
          <ac:chgData name="Ahmad Fadel" userId="S::mfadel3@hawkmail.hfcc.edu::f3dcdd47-235c-4391-8919-bb3543c1ab24" providerId="AD" clId="Web-{EA2FA429-3DBD-334B-5649-20A80C636076}" dt="2020-05-10T15:14:05.775" v="1538" actId="20577"/>
          <ac:spMkLst>
            <pc:docMk/>
            <pc:sldMk cId="2964002432" sldId="299"/>
            <ac:spMk id="16" creationId="{2A95248F-8789-47F8-BCA3-B1ABF03C9097}"/>
          </ac:spMkLst>
        </pc:spChg>
        <pc:spChg chg="add del mod">
          <ac:chgData name="Ahmad Fadel" userId="S::mfadel3@hawkmail.hfcc.edu::f3dcdd47-235c-4391-8919-bb3543c1ab24" providerId="AD" clId="Web-{EA2FA429-3DBD-334B-5649-20A80C636076}" dt="2020-05-10T15:12:05.270" v="1414"/>
          <ac:spMkLst>
            <pc:docMk/>
            <pc:sldMk cId="2964002432" sldId="299"/>
            <ac:spMk id="18" creationId="{BD414131-0B41-4511-BAE0-5E9B5FE89EA9}"/>
          </ac:spMkLst>
        </pc:spChg>
        <pc:spChg chg="add mod">
          <ac:chgData name="Ahmad Fadel" userId="S::mfadel3@hawkmail.hfcc.edu::f3dcdd47-235c-4391-8919-bb3543c1ab24" providerId="AD" clId="Web-{EA2FA429-3DBD-334B-5649-20A80C636076}" dt="2020-05-10T15:15:48.327" v="1561" actId="14100"/>
          <ac:spMkLst>
            <pc:docMk/>
            <pc:sldMk cId="2964002432" sldId="299"/>
            <ac:spMk id="21" creationId="{D72BE7E5-CC11-435B-A167-D7FFB35EC435}"/>
          </ac:spMkLst>
        </pc:spChg>
        <pc:spChg chg="add mod">
          <ac:chgData name="Ahmad Fadel" userId="S::mfadel3@hawkmail.hfcc.edu::f3dcdd47-235c-4391-8919-bb3543c1ab24" providerId="AD" clId="Web-{EA2FA429-3DBD-334B-5649-20A80C636076}" dt="2020-05-10T15:18:48.944" v="1592" actId="20577"/>
          <ac:spMkLst>
            <pc:docMk/>
            <pc:sldMk cId="2964002432" sldId="299"/>
            <ac:spMk id="23" creationId="{A0110B2A-7B19-4C2E-92BC-2B458DB60FC6}"/>
          </ac:spMkLst>
        </pc:spChg>
        <pc:spChg chg="add mod">
          <ac:chgData name="Ahmad Fadel" userId="S::mfadel3@hawkmail.hfcc.edu::f3dcdd47-235c-4391-8919-bb3543c1ab24" providerId="AD" clId="Web-{EA2FA429-3DBD-334B-5649-20A80C636076}" dt="2020-05-10T15:18:37.522" v="1577" actId="1076"/>
          <ac:spMkLst>
            <pc:docMk/>
            <pc:sldMk cId="2964002432" sldId="299"/>
            <ac:spMk id="25" creationId="{D54C6DCF-88A6-4B9F-80D6-E62CD6BD6E4B}"/>
          </ac:spMkLst>
        </pc:spChg>
        <pc:picChg chg="add del mod">
          <ac:chgData name="Ahmad Fadel" userId="S::mfadel3@hawkmail.hfcc.edu::f3dcdd47-235c-4391-8919-bb3543c1ab24" providerId="AD" clId="Web-{EA2FA429-3DBD-334B-5649-20A80C636076}" dt="2020-05-10T15:11:15.096" v="1406"/>
          <ac:picMkLst>
            <pc:docMk/>
            <pc:sldMk cId="2964002432" sldId="299"/>
            <ac:picMk id="5" creationId="{12D8DD62-7FF1-4709-9618-1EB3A7057F53}"/>
          </ac:picMkLst>
        </pc:picChg>
        <pc:picChg chg="mod">
          <ac:chgData name="Ahmad Fadel" userId="S::mfadel3@hawkmail.hfcc.edu::f3dcdd47-235c-4391-8919-bb3543c1ab24" providerId="AD" clId="Web-{EA2FA429-3DBD-334B-5649-20A80C636076}" dt="2020-05-10T15:18:18.318" v="1573" actId="1076"/>
          <ac:picMkLst>
            <pc:docMk/>
            <pc:sldMk cId="2964002432" sldId="299"/>
            <ac:picMk id="24" creationId="{14A0C735-4719-43D4-8F2B-DA530D239FFC}"/>
          </ac:picMkLst>
        </pc:picChg>
      </pc:sldChg>
    </pc:docChg>
  </pc:docChgLst>
  <pc:docChgLst>
    <pc:chgData name="Ali Hazime" userId="S::ahhazime1@hawkmail.hfcc.edu::492643c1-afc3-4063-93c4-d8b18e476863" providerId="AD" clId="Web-{D74B8306-1297-A8EB-3C2A-4BCC22256773}"/>
    <pc:docChg chg="modSld">
      <pc:chgData name="Ali Hazime" userId="S::ahhazime1@hawkmail.hfcc.edu::492643c1-afc3-4063-93c4-d8b18e476863" providerId="AD" clId="Web-{D74B8306-1297-A8EB-3C2A-4BCC22256773}" dt="2020-05-11T21:58:20.487" v="7" actId="20577"/>
      <pc:docMkLst>
        <pc:docMk/>
      </pc:docMkLst>
      <pc:sldChg chg="modSp">
        <pc:chgData name="Ali Hazime" userId="S::ahhazime1@hawkmail.hfcc.edu::492643c1-afc3-4063-93c4-d8b18e476863" providerId="AD" clId="Web-{D74B8306-1297-A8EB-3C2A-4BCC22256773}" dt="2020-05-11T21:58:20.487" v="7" actId="20577"/>
        <pc:sldMkLst>
          <pc:docMk/>
          <pc:sldMk cId="1029078917" sldId="297"/>
        </pc:sldMkLst>
        <pc:spChg chg="mod">
          <ac:chgData name="Ali Hazime" userId="S::ahhazime1@hawkmail.hfcc.edu::492643c1-afc3-4063-93c4-d8b18e476863" providerId="AD" clId="Web-{D74B8306-1297-A8EB-3C2A-4BCC22256773}" dt="2020-05-11T21:58:20.487" v="7" actId="20577"/>
          <ac:spMkLst>
            <pc:docMk/>
            <pc:sldMk cId="1029078917" sldId="297"/>
            <ac:spMk id="3" creationId="{260BD077-DF4D-40F5-A93B-8F038700D284}"/>
          </ac:spMkLst>
        </pc:spChg>
      </pc:sldChg>
    </pc:docChg>
  </pc:docChgLst>
  <pc:docChgLst>
    <pc:chgData name="Ali El-Ali" userId="S::anel-ali@hawkmail.hfcc.edu::6a68c1a3-568a-42b0-9e64-17c58badcf61" providerId="AD" clId="Web-{03F67C00-EADF-A8FB-A69F-A8856264990B}"/>
    <pc:docChg chg="addSld modSld addMainMaster delMainMaster">
      <pc:chgData name="Ali El-Ali" userId="S::anel-ali@hawkmail.hfcc.edu::6a68c1a3-568a-42b0-9e64-17c58badcf61" providerId="AD" clId="Web-{03F67C00-EADF-A8FB-A69F-A8856264990B}" dt="2020-03-01T21:54:52.433" v="1385" actId="20577"/>
      <pc:docMkLst>
        <pc:docMk/>
      </pc:docMkLst>
      <pc:sldChg chg="delSp modSp mod delDesignElem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109857222" sldId="256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109857222" sldId="256"/>
            <ac:spMk id="20" creationId="{27577DEC-D9A5-404D-9789-702F4319BEC8}"/>
          </ac:spMkLst>
        </pc:spChg>
        <pc:grpChg chg="del">
          <ac:chgData name="Ali El-Ali" userId="S::anel-ali@hawkmail.hfcc.edu::6a68c1a3-568a-42b0-9e64-17c58badcf61" providerId="AD" clId="Web-{03F67C00-EADF-A8FB-A69F-A8856264990B}" dt="2020-03-01T18:49:45.410" v="30"/>
          <ac:grpSpMkLst>
            <pc:docMk/>
            <pc:sldMk cId="109857222" sldId="256"/>
            <ac:grpSpMk id="21" creationId="{CEEA9366-CEA8-4F23-B065-4337F0D836FE}"/>
          </ac:grpSpMkLst>
        </pc:gr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697127092" sldId="257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697127092" sldId="257"/>
            <ac:spMk id="2" creationId="{A687DBA8-552D-4412-8D89-48D2E348E127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697127092" sldId="257"/>
            <ac:spMk id="3" creationId="{46680CB7-2CC6-47FA-BF20-03134B5C1E0C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022309026" sldId="258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022309026" sldId="258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022309026" sldId="258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13100166" sldId="259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13100166" sldId="259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13100166" sldId="259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136909696" sldId="260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136909696" sldId="260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136909696" sldId="260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2420694122" sldId="261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2420694122" sldId="261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2420694122" sldId="261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144507425" sldId="262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144507425" sldId="262"/>
            <ac:spMk id="2" creationId="{BB52CA1E-AE5B-4A8D-B578-07EE7BEA8DF8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539901796" sldId="263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539901796" sldId="263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539901796" sldId="263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508152645" sldId="264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508152645" sldId="264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508152645" sldId="264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52330316" sldId="265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52330316" sldId="265"/>
            <ac:spMk id="2" creationId="{BB52CA1E-AE5B-4A8D-B578-07EE7BEA8DF8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987939326" sldId="266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987939326" sldId="266"/>
            <ac:spMk id="2" creationId="{6C4F067D-E8C4-4E8A-AC5C-DCBCAA706F74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987939326" sldId="266"/>
            <ac:spMk id="3" creationId="{768AAA90-9832-426E-BB28-128F9C7D2FF6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4045199795" sldId="267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4045199795" sldId="267"/>
            <ac:spMk id="2" creationId="{4786692E-66BB-4677-9552-5EC39B03C21D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4222963447" sldId="268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4222963447" sldId="268"/>
            <ac:spMk id="2" creationId="{C289C5CC-914C-4ACA-8D89-EF1446FE31C3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852802181" sldId="269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852802181" sldId="269"/>
            <ac:spMk id="2" creationId="{45661674-65F8-4C7B-9749-D281E24992BC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2375157346" sldId="270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2375157346" sldId="270"/>
            <ac:spMk id="2" creationId="{2BDBD88C-C861-4086-B987-F22AB7A00312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2375157346" sldId="270"/>
            <ac:spMk id="3" creationId="{F8A7F64B-3002-4DB9-988B-8FA8CE12BA15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2856903420" sldId="271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2856903420" sldId="271"/>
            <ac:spMk id="2" creationId="{645D05D0-E105-4076-BD4E-AF6B9320425B}"/>
          </ac:spMkLst>
        </pc:spChg>
      </pc:sldChg>
      <pc:sldChg chg="addSp delSp modSp new mod setBg modClrScheme chgLayout">
        <pc:chgData name="Ali El-Ali" userId="S::anel-ali@hawkmail.hfcc.edu::6a68c1a3-568a-42b0-9e64-17c58badcf61" providerId="AD" clId="Web-{03F67C00-EADF-A8FB-A69F-A8856264990B}" dt="2020-03-01T21:37:28.072" v="1304"/>
        <pc:sldMkLst>
          <pc:docMk/>
          <pc:sldMk cId="373808183" sldId="272"/>
        </pc:sldMkLst>
        <pc:spChg chg="mod ord">
          <ac:chgData name="Ali El-Ali" userId="S::anel-ali@hawkmail.hfcc.edu::6a68c1a3-568a-42b0-9e64-17c58badcf61" providerId="AD" clId="Web-{03F67C00-EADF-A8FB-A69F-A8856264990B}" dt="2020-03-01T19:06:40.665" v="103" actId="1076"/>
          <ac:spMkLst>
            <pc:docMk/>
            <pc:sldMk cId="373808183" sldId="272"/>
            <ac:spMk id="2" creationId="{FEDAB7B2-7A38-4673-A2DB-4523B4AC2B40}"/>
          </ac:spMkLst>
        </pc:spChg>
        <pc:spChg chg="del mod ord">
          <ac:chgData name="Ali El-Ali" userId="S::anel-ali@hawkmail.hfcc.edu::6a68c1a3-568a-42b0-9e64-17c58badcf61" providerId="AD" clId="Web-{03F67C00-EADF-A8FB-A69F-A8856264990B}" dt="2020-03-01T18:49:52.864" v="31"/>
          <ac:spMkLst>
            <pc:docMk/>
            <pc:sldMk cId="373808183" sldId="272"/>
            <ac:spMk id="3" creationId="{5B6B1E2C-968A-4E0D-AD5F-82D92911D671}"/>
          </ac:spMkLst>
        </pc:spChg>
        <pc:spChg chg="add del">
          <ac:chgData name="Ali El-Ali" userId="S::anel-ali@hawkmail.hfcc.edu::6a68c1a3-568a-42b0-9e64-17c58badcf61" providerId="AD" clId="Web-{03F67C00-EADF-A8FB-A69F-A8856264990B}" dt="2020-03-01T19:05:23.758" v="89"/>
          <ac:spMkLst>
            <pc:docMk/>
            <pc:sldMk cId="373808183" sldId="272"/>
            <ac:spMk id="22" creationId="{5A7802B6-FF37-40CF-A7E2-6F2A0D9A91EF}"/>
          </ac:spMkLst>
        </pc:spChg>
        <pc:grpChg chg="add del">
          <ac:chgData name="Ali El-Ali" userId="S::anel-ali@hawkmail.hfcc.edu::6a68c1a3-568a-42b0-9e64-17c58badcf61" providerId="AD" clId="Web-{03F67C00-EADF-A8FB-A69F-A8856264990B}" dt="2020-03-01T19:05:23.758" v="89"/>
          <ac:grpSpMkLst>
            <pc:docMk/>
            <pc:sldMk cId="373808183" sldId="272"/>
            <ac:grpSpMk id="10" creationId="{B4DE830A-B531-4A3B-96F6-0ECE88B08555}"/>
          </ac:grpSpMkLst>
        </pc:grpChg>
        <pc:grpChg chg="add">
          <ac:chgData name="Ali El-Ali" userId="S::anel-ali@hawkmail.hfcc.edu::6a68c1a3-568a-42b0-9e64-17c58badcf61" providerId="AD" clId="Web-{03F67C00-EADF-A8FB-A69F-A8856264990B}" dt="2020-03-01T19:05:23.758" v="89"/>
          <ac:grpSpMkLst>
            <pc:docMk/>
            <pc:sldMk cId="373808183" sldId="272"/>
            <ac:grpSpMk id="27" creationId="{90A61547-2555-4DE2-A37F-A53E54917441}"/>
          </ac:grpSpMkLst>
        </pc:grpChg>
        <pc:picChg chg="mod">
          <ac:chgData name="Ali El-Ali" userId="S::anel-ali@hawkmail.hfcc.edu::6a68c1a3-568a-42b0-9e64-17c58badcf61" providerId="AD" clId="Web-{03F67C00-EADF-A8FB-A69F-A8856264990B}" dt="2020-03-01T19:07:56.759" v="111" actId="14100"/>
          <ac:picMkLst>
            <pc:docMk/>
            <pc:sldMk cId="373808183" sldId="272"/>
            <ac:picMk id="4" creationId="{CF736245-414A-4F8A-B2C6-E06CB78D5BCC}"/>
          </ac:picMkLst>
        </pc:picChg>
        <pc:picChg chg="add mod">
          <ac:chgData name="Ali El-Ali" userId="S::anel-ali@hawkmail.hfcc.edu::6a68c1a3-568a-42b0-9e64-17c58badcf61" providerId="AD" clId="Web-{03F67C00-EADF-A8FB-A69F-A8856264990B}" dt="2020-03-01T19:07:53.196" v="110" actId="1076"/>
          <ac:picMkLst>
            <pc:docMk/>
            <pc:sldMk cId="373808183" sldId="272"/>
            <ac:picMk id="7" creationId="{08111C21-9B50-432A-912E-A54CE0E30EC9}"/>
          </ac:picMkLst>
        </pc:picChg>
      </pc:sldChg>
      <pc:sldChg chg="addSp delSp modSp new mod setBg">
        <pc:chgData name="Ali El-Ali" userId="S::anel-ali@hawkmail.hfcc.edu::6a68c1a3-568a-42b0-9e64-17c58badcf61" providerId="AD" clId="Web-{03F67C00-EADF-A8FB-A69F-A8856264990B}" dt="2020-03-01T21:54:52.433" v="1385" actId="20577"/>
        <pc:sldMkLst>
          <pc:docMk/>
          <pc:sldMk cId="2738585790" sldId="273"/>
        </pc:sldMkLst>
        <pc:spChg chg="add del">
          <ac:chgData name="Ali El-Ali" userId="S::anel-ali@hawkmail.hfcc.edu::6a68c1a3-568a-42b0-9e64-17c58badcf61" providerId="AD" clId="Web-{03F67C00-EADF-A8FB-A69F-A8856264990B}" dt="2020-03-01T19:13:55.043" v="116"/>
          <ac:spMkLst>
            <pc:docMk/>
            <pc:sldMk cId="2738585790" sldId="273"/>
            <ac:spMk id="2" creationId="{F713A506-16CE-4C99-859E-8FA411627A59}"/>
          </ac:spMkLst>
        </pc:spChg>
        <pc:spChg chg="add mod">
          <ac:chgData name="Ali El-Ali" userId="S::anel-ali@hawkmail.hfcc.edu::6a68c1a3-568a-42b0-9e64-17c58badcf61" providerId="AD" clId="Web-{03F67C00-EADF-A8FB-A69F-A8856264990B}" dt="2020-03-01T21:39:56.275" v="1308" actId="1076"/>
          <ac:spMkLst>
            <pc:docMk/>
            <pc:sldMk cId="2738585790" sldId="273"/>
            <ac:spMk id="209" creationId="{3875D144-AE9D-48F5-9259-F55FCEA68160}"/>
          </ac:spMkLst>
        </pc:spChg>
        <pc:spChg chg="add mod">
          <ac:chgData name="Ali El-Ali" userId="S::anel-ali@hawkmail.hfcc.edu::6a68c1a3-568a-42b0-9e64-17c58badcf61" providerId="AD" clId="Web-{03F67C00-EADF-A8FB-A69F-A8856264990B}" dt="2020-03-01T21:39:43.885" v="1306" actId="1076"/>
          <ac:spMkLst>
            <pc:docMk/>
            <pc:sldMk cId="2738585790" sldId="273"/>
            <ac:spMk id="224" creationId="{04A36F05-15B9-4D3E-A147-C0D504E84770}"/>
          </ac:spMkLst>
        </pc:spChg>
        <pc:spChg chg="add del mod">
          <ac:chgData name="Ali El-Ali" userId="S::anel-ali@hawkmail.hfcc.edu::6a68c1a3-568a-42b0-9e64-17c58badcf61" providerId="AD" clId="Web-{03F67C00-EADF-A8FB-A69F-A8856264990B}" dt="2020-03-01T21:24:11.102" v="1191"/>
          <ac:spMkLst>
            <pc:docMk/>
            <pc:sldMk cId="2738585790" sldId="273"/>
            <ac:spMk id="535" creationId="{0C6CFD65-1EAC-4516-AC79-377F3D919FC9}"/>
          </ac:spMkLst>
        </pc:spChg>
        <pc:spChg chg="add mod">
          <ac:chgData name="Ali El-Ali" userId="S::anel-ali@hawkmail.hfcc.edu::6a68c1a3-568a-42b0-9e64-17c58badcf61" providerId="AD" clId="Web-{03F67C00-EADF-A8FB-A69F-A8856264990B}" dt="2020-03-01T21:31:03.368" v="1290" actId="1076"/>
          <ac:spMkLst>
            <pc:docMk/>
            <pc:sldMk cId="2738585790" sldId="273"/>
            <ac:spMk id="1984" creationId="{E86A95F7-6227-4AE5-8733-BDEEC7F489ED}"/>
          </ac:spMkLst>
        </pc:spChg>
        <pc:spChg chg="add del">
          <ac:chgData name="Ali El-Ali" userId="S::anel-ali@hawkmail.hfcc.edu::6a68c1a3-568a-42b0-9e64-17c58badcf61" providerId="AD" clId="Web-{03F67C00-EADF-A8FB-A69F-A8856264990B}" dt="2020-03-01T19:38:16.252" v="352"/>
          <ac:spMkLst>
            <pc:docMk/>
            <pc:sldMk cId="2738585790" sldId="273"/>
            <ac:spMk id="1985" creationId="{8D7CDE4E-90BB-4FB4-876B-32BB485BACEC}"/>
          </ac:spMkLst>
        </pc:spChg>
        <pc:spChg chg="add mod">
          <ac:chgData name="Ali El-Ali" userId="S::anel-ali@hawkmail.hfcc.edu::6a68c1a3-568a-42b0-9e64-17c58badcf61" providerId="AD" clId="Web-{03F67C00-EADF-A8FB-A69F-A8856264990B}" dt="2020-03-01T21:39:50.103" v="1307" actId="1076"/>
          <ac:spMkLst>
            <pc:docMk/>
            <pc:sldMk cId="2738585790" sldId="273"/>
            <ac:spMk id="1996" creationId="{5D7EBEA1-9FB7-4094-802C-DB90E5607722}"/>
          </ac:spMkLst>
        </pc:spChg>
        <pc:spChg chg="add del mod ord">
          <ac:chgData name="Ali El-Ali" userId="S::anel-ali@hawkmail.hfcc.edu::6a68c1a3-568a-42b0-9e64-17c58badcf61" providerId="AD" clId="Web-{03F67C00-EADF-A8FB-A69F-A8856264990B}" dt="2020-03-01T21:25:15.414" v="1198"/>
          <ac:spMkLst>
            <pc:docMk/>
            <pc:sldMk cId="2738585790" sldId="273"/>
            <ac:spMk id="9821" creationId="{7208CAC3-8E38-45B1-9A53-63D4B04E3A13}"/>
          </ac:spMkLst>
        </pc:spChg>
        <pc:graphicFrameChg chg="add del mod modGraphic">
          <ac:chgData name="Ali El-Ali" userId="S::anel-ali@hawkmail.hfcc.edu::6a68c1a3-568a-42b0-9e64-17c58badcf61" providerId="AD" clId="Web-{03F67C00-EADF-A8FB-A69F-A8856264990B}" dt="2020-03-01T19:20:25.247" v="120"/>
          <ac:graphicFrameMkLst>
            <pc:docMk/>
            <pc:sldMk cId="2738585790" sldId="273"/>
            <ac:graphicFrameMk id="3" creationId="{6B5600A3-3CC7-4CF6-9A24-90DEDF4DA0BD}"/>
          </ac:graphicFrameMkLst>
        </pc:graphicFrameChg>
        <pc:graphicFrameChg chg="add del mod modGraphic">
          <ac:chgData name="Ali El-Ali" userId="S::anel-ali@hawkmail.hfcc.edu::6a68c1a3-568a-42b0-9e64-17c58badcf61" providerId="AD" clId="Web-{03F67C00-EADF-A8FB-A69F-A8856264990B}" dt="2020-03-01T19:21:09.560" v="127"/>
          <ac:graphicFrameMkLst>
            <pc:docMk/>
            <pc:sldMk cId="2738585790" sldId="273"/>
            <ac:graphicFrameMk id="26" creationId="{D2EE9753-A7E6-466C-9647-60244B2E7B6D}"/>
          </ac:graphicFrameMkLst>
        </pc:graphicFrameChg>
        <pc:graphicFrameChg chg="add del mod modGraphic">
          <ac:chgData name="Ali El-Ali" userId="S::anel-ali@hawkmail.hfcc.edu::6a68c1a3-568a-42b0-9e64-17c58badcf61" providerId="AD" clId="Web-{03F67C00-EADF-A8FB-A69F-A8856264990B}" dt="2020-03-01T19:36:17.408" v="342"/>
          <ac:graphicFrameMkLst>
            <pc:docMk/>
            <pc:sldMk cId="2738585790" sldId="273"/>
            <ac:graphicFrameMk id="76" creationId="{3400ECF7-3779-4024-A703-DF985D02915C}"/>
          </ac:graphicFrameMkLst>
        </pc:graphicFrameChg>
        <pc:graphicFrameChg chg="add mod modGraphic">
          <ac:chgData name="Ali El-Ali" userId="S::anel-ali@hawkmail.hfcc.edu::6a68c1a3-568a-42b0-9e64-17c58badcf61" providerId="AD" clId="Web-{03F67C00-EADF-A8FB-A69F-A8856264990B}" dt="2020-03-01T21:54:52.433" v="1385" actId="20577"/>
          <ac:graphicFrameMkLst>
            <pc:docMk/>
            <pc:sldMk cId="2738585790" sldId="273"/>
            <ac:graphicFrameMk id="533" creationId="{5E144108-E64F-4B0C-B479-BBAF001FEA82}"/>
          </ac:graphicFrameMkLst>
        </pc:graphicFrameChg>
        <pc:picChg chg="add mod">
          <ac:chgData name="Ali El-Ali" userId="S::anel-ali@hawkmail.hfcc.edu::6a68c1a3-568a-42b0-9e64-17c58badcf61" providerId="AD" clId="Web-{03F67C00-EADF-A8FB-A69F-A8856264990B}" dt="2020-03-01T21:30:57.868" v="1289" actId="1076"/>
          <ac:picMkLst>
            <pc:docMk/>
            <pc:sldMk cId="2738585790" sldId="273"/>
            <ac:picMk id="1982" creationId="{3EFFAA3F-FBA3-4192-B59A-CB79FECD2041}"/>
          </ac:picMkLst>
        </pc:picChg>
        <pc:picChg chg="add del mod">
          <ac:chgData name="Ali El-Ali" userId="S::anel-ali@hawkmail.hfcc.edu::6a68c1a3-568a-42b0-9e64-17c58badcf61" providerId="AD" clId="Web-{03F67C00-EADF-A8FB-A69F-A8856264990B}" dt="2020-03-01T20:54:55.008" v="1032"/>
          <ac:picMkLst>
            <pc:docMk/>
            <pc:sldMk cId="2738585790" sldId="273"/>
            <ac:picMk id="9775" creationId="{E201D453-B57F-497D-8F10-4D262D386662}"/>
          </ac:picMkLst>
        </pc:picChg>
        <pc:picChg chg="add del mod ord modCrop">
          <ac:chgData name="Ali El-Ali" userId="S::anel-ali@hawkmail.hfcc.edu::6a68c1a3-568a-42b0-9e64-17c58badcf61" providerId="AD" clId="Web-{03F67C00-EADF-A8FB-A69F-A8856264990B}" dt="2020-03-01T21:25:10.946" v="1194"/>
          <ac:picMkLst>
            <pc:docMk/>
            <pc:sldMk cId="2738585790" sldId="273"/>
            <ac:picMk id="9819" creationId="{2F4D00FD-B411-4DE8-8ABE-C030EC5A538D}"/>
          </ac:picMkLst>
        </pc:picChg>
        <pc:cxnChg chg="add mod">
          <ac:chgData name="Ali El-Ali" userId="S::anel-ali@hawkmail.hfcc.edu::6a68c1a3-568a-42b0-9e64-17c58badcf61" providerId="AD" clId="Web-{03F67C00-EADF-A8FB-A69F-A8856264990B}" dt="2020-03-01T21:31:20.806" v="1291" actId="14100"/>
          <ac:cxnSpMkLst>
            <pc:docMk/>
            <pc:sldMk cId="2738585790" sldId="273"/>
            <ac:cxnSpMk id="206" creationId="{338DFD53-62F4-40E6-8C2D-30333121228D}"/>
          </ac:cxnSpMkLst>
        </pc:cxnChg>
        <pc:cxnChg chg="add mod">
          <ac:chgData name="Ali El-Ali" userId="S::anel-ali@hawkmail.hfcc.edu::6a68c1a3-568a-42b0-9e64-17c58badcf61" providerId="AD" clId="Web-{03F67C00-EADF-A8FB-A69F-A8856264990B}" dt="2020-03-01T21:33:36.353" v="1296" actId="14100"/>
          <ac:cxnSpMkLst>
            <pc:docMk/>
            <pc:sldMk cId="2738585790" sldId="273"/>
            <ac:cxnSpMk id="207" creationId="{AA4FDE0C-AC57-4868-97FC-DC58FFF2FC8E}"/>
          </ac:cxnSpMkLst>
        </pc:cxnChg>
        <pc:cxnChg chg="add del">
          <ac:chgData name="Ali El-Ali" userId="S::anel-ali@hawkmail.hfcc.edu::6a68c1a3-568a-42b0-9e64-17c58badcf61" providerId="AD" clId="Web-{03F67C00-EADF-A8FB-A69F-A8856264990B}" dt="2020-03-01T21:26:14.790" v="1204"/>
          <ac:cxnSpMkLst>
            <pc:docMk/>
            <pc:sldMk cId="2738585790" sldId="273"/>
            <ac:cxnSpMk id="564" creationId="{9F36ADDD-4301-47E4-8A65-BADA65EED881}"/>
          </ac:cxnSpMkLst>
        </pc:cxnChg>
        <pc:cxnChg chg="add mod">
          <ac:chgData name="Ali El-Ali" userId="S::anel-ali@hawkmail.hfcc.edu::6a68c1a3-568a-42b0-9e64-17c58badcf61" providerId="AD" clId="Web-{03F67C00-EADF-A8FB-A69F-A8856264990B}" dt="2020-03-01T21:34:09.978" v="1298" actId="14100"/>
          <ac:cxnSpMkLst>
            <pc:docMk/>
            <pc:sldMk cId="2738585790" sldId="273"/>
            <ac:cxnSpMk id="1995" creationId="{F4B5D327-99E0-4F78-8A90-6874FC09072A}"/>
          </ac:cxnSpMkLst>
        </pc:cxnChg>
      </pc:sldChg>
      <pc:sldMasterChg chg="del delSldLayout">
        <pc:chgData name="Ali El-Ali" userId="S::anel-ali@hawkmail.hfcc.edu::6a68c1a3-568a-42b0-9e64-17c58badcf61" providerId="AD" clId="Web-{03F67C00-EADF-A8FB-A69F-A8856264990B}" dt="2020-03-01T18:49:45.410" v="30"/>
        <pc:sldMasterMkLst>
          <pc:docMk/>
          <pc:sldMasterMk cId="1352545299" sldId="2147483720"/>
        </pc:sldMasterMkLst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427963398" sldId="2147483721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2440997073" sldId="2147483722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631633032" sldId="2147483723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020956729" sldId="2147483724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97284981" sldId="2147483725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464898662" sldId="2147483726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787829581" sldId="2147483727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170481217" sldId="2147483728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2434472279" sldId="2147483729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2350208867" sldId="2147483730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398622165" sldId="2147483731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39316507" sldId="2147483732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622626504" sldId="2147483733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36992303" sldId="2147483734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290191" sldId="2147483735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617354654" sldId="2147483736"/>
          </pc:sldLayoutMkLst>
        </pc:sldLayoutChg>
      </pc:sldMasterChg>
      <pc:sldMasterChg chg="add addSldLayout modSldLayout">
        <pc:chgData name="Ali El-Ali" userId="S::anel-ali@hawkmail.hfcc.edu::6a68c1a3-568a-42b0-9e64-17c58badcf61" providerId="AD" clId="Web-{03F67C00-EADF-A8FB-A69F-A8856264990B}" dt="2020-03-01T18:49:45.410" v="30"/>
        <pc:sldMasterMkLst>
          <pc:docMk/>
          <pc:sldMasterMk cId="1679257829" sldId="2147483737"/>
        </pc:sldMasterMkLst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590667430" sldId="2147483738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2273368987" sldId="2147483739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384636378" sldId="2147483740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287917888" sldId="2147483741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386421589" sldId="2147483742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84585031" sldId="2147483743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812924281" sldId="2147483744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806419901" sldId="2147483745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63912128" sldId="2147483746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758217605" sldId="2147483747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662192838" sldId="2147483748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2510862457" sldId="2147483749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306193270" sldId="2147483750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308393294" sldId="2147483751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636556188" sldId="2147483752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074590289" sldId="2147483753"/>
          </pc:sldLayoutMkLst>
        </pc:sldLayoutChg>
      </pc:sldMasterChg>
    </pc:docChg>
  </pc:docChgLst>
  <pc:docChgLst>
    <pc:chgData name="Brian Simmons" userId="S::bpsimmons@hawkmail.hfcc.edu::d44e18bf-6ced-42d0-8c77-148185a5a86e" providerId="AD" clId="Web-{31054A61-313A-4C65-B010-301F0E819CF2}"/>
    <pc:docChg chg="addSld modSld">
      <pc:chgData name="Brian Simmons" userId="S::bpsimmons@hawkmail.hfcc.edu::d44e18bf-6ced-42d0-8c77-148185a5a86e" providerId="AD" clId="Web-{31054A61-313A-4C65-B010-301F0E819CF2}" dt="2020-03-02T22:14:03.685" v="561" actId="20577"/>
      <pc:docMkLst>
        <pc:docMk/>
      </pc:docMkLst>
      <pc:sldChg chg="modSp">
        <pc:chgData name="Brian Simmons" userId="S::bpsimmons@hawkmail.hfcc.edu::d44e18bf-6ced-42d0-8c77-148185a5a86e" providerId="AD" clId="Web-{31054A61-313A-4C65-B010-301F0E819CF2}" dt="2020-03-02T22:07:47.199" v="56" actId="20577"/>
        <pc:sldMkLst>
          <pc:docMk/>
          <pc:sldMk cId="987939326" sldId="266"/>
        </pc:sldMkLst>
        <pc:spChg chg="mod">
          <ac:chgData name="Brian Simmons" userId="S::bpsimmons@hawkmail.hfcc.edu::d44e18bf-6ced-42d0-8c77-148185a5a86e" providerId="AD" clId="Web-{31054A61-313A-4C65-B010-301F0E819CF2}" dt="2020-03-02T22:07:47.199" v="56" actId="20577"/>
          <ac:spMkLst>
            <pc:docMk/>
            <pc:sldMk cId="987939326" sldId="266"/>
            <ac:spMk id="2" creationId="{6C4F067D-E8C4-4E8A-AC5C-DCBCAA706F74}"/>
          </ac:spMkLst>
        </pc:spChg>
        <pc:spChg chg="mod">
          <ac:chgData name="Brian Simmons" userId="S::bpsimmons@hawkmail.hfcc.edu::d44e18bf-6ced-42d0-8c77-148185a5a86e" providerId="AD" clId="Web-{31054A61-313A-4C65-B010-301F0E819CF2}" dt="2020-03-02T22:03:42.923" v="1" actId="14100"/>
          <ac:spMkLst>
            <pc:docMk/>
            <pc:sldMk cId="987939326" sldId="266"/>
            <ac:spMk id="4" creationId="{FDDDA8F3-F9AB-464A-A7D3-D954D674950E}"/>
          </ac:spMkLst>
        </pc:spChg>
        <pc:spChg chg="mod">
          <ac:chgData name="Brian Simmons" userId="S::bpsimmons@hawkmail.hfcc.edu::d44e18bf-6ced-42d0-8c77-148185a5a86e" providerId="AD" clId="Web-{31054A61-313A-4C65-B010-301F0E819CF2}" dt="2020-03-02T22:04:40.144" v="22" actId="14100"/>
          <ac:spMkLst>
            <pc:docMk/>
            <pc:sldMk cId="987939326" sldId="266"/>
            <ac:spMk id="7" creationId="{593A6CE0-C783-42A6-8FAF-4F9450FBC015}"/>
          </ac:spMkLst>
        </pc:spChg>
        <pc:spChg chg="mod">
          <ac:chgData name="Brian Simmons" userId="S::bpsimmons@hawkmail.hfcc.edu::d44e18bf-6ced-42d0-8c77-148185a5a86e" providerId="AD" clId="Web-{31054A61-313A-4C65-B010-301F0E819CF2}" dt="2020-03-02T22:04:29.628" v="20" actId="14100"/>
          <ac:spMkLst>
            <pc:docMk/>
            <pc:sldMk cId="987939326" sldId="266"/>
            <ac:spMk id="21" creationId="{34FF8C4B-7638-4A89-AA39-4EA51D90FDF2}"/>
          </ac:spMkLst>
        </pc:spChg>
        <pc:spChg chg="mod">
          <ac:chgData name="Brian Simmons" userId="S::bpsimmons@hawkmail.hfcc.edu::d44e18bf-6ced-42d0-8c77-148185a5a86e" providerId="AD" clId="Web-{31054A61-313A-4C65-B010-301F0E819CF2}" dt="2020-03-02T22:05:17.474" v="27" actId="1076"/>
          <ac:spMkLst>
            <pc:docMk/>
            <pc:sldMk cId="987939326" sldId="266"/>
            <ac:spMk id="22" creationId="{2B4768B9-7192-4693-BA27-F121D7E36549}"/>
          </ac:spMkLst>
        </pc:spChg>
        <pc:picChg chg="mod">
          <ac:chgData name="Brian Simmons" userId="S::bpsimmons@hawkmail.hfcc.edu::d44e18bf-6ced-42d0-8c77-148185a5a86e" providerId="AD" clId="Web-{31054A61-313A-4C65-B010-301F0E819CF2}" dt="2020-03-02T22:04:43.504" v="23" actId="1076"/>
          <ac:picMkLst>
            <pc:docMk/>
            <pc:sldMk cId="987939326" sldId="266"/>
            <ac:picMk id="5" creationId="{208BAF63-1C01-4956-9FAC-ACC23FD4D081}"/>
          </ac:picMkLst>
        </pc:picChg>
        <pc:picChg chg="mod">
          <ac:chgData name="Brian Simmons" userId="S::bpsimmons@hawkmail.hfcc.edu::d44e18bf-6ced-42d0-8c77-148185a5a86e" providerId="AD" clId="Web-{31054A61-313A-4C65-B010-301F0E819CF2}" dt="2020-03-02T22:03:45.610" v="3" actId="1076"/>
          <ac:picMkLst>
            <pc:docMk/>
            <pc:sldMk cId="987939326" sldId="266"/>
            <ac:picMk id="6" creationId="{E744BED5-FE7C-402A-89BB-6817B4A3215C}"/>
          </ac:picMkLst>
        </pc:picChg>
        <pc:picChg chg="mod">
          <ac:chgData name="Brian Simmons" userId="S::bpsimmons@hawkmail.hfcc.edu::d44e18bf-6ced-42d0-8c77-148185a5a86e" providerId="AD" clId="Web-{31054A61-313A-4C65-B010-301F0E819CF2}" dt="2020-03-02T22:04:54.348" v="24" actId="14100"/>
          <ac:picMkLst>
            <pc:docMk/>
            <pc:sldMk cId="987939326" sldId="266"/>
            <ac:picMk id="10" creationId="{F7D48A52-C79E-4C7D-9E76-D221A4582C4D}"/>
          </ac:picMkLst>
        </pc:picChg>
        <pc:picChg chg="mod">
          <ac:chgData name="Brian Simmons" userId="S::bpsimmons@hawkmail.hfcc.edu::d44e18bf-6ced-42d0-8c77-148185a5a86e" providerId="AD" clId="Web-{31054A61-313A-4C65-B010-301F0E819CF2}" dt="2020-03-02T22:04:58.286" v="25" actId="14100"/>
          <ac:picMkLst>
            <pc:docMk/>
            <pc:sldMk cId="987939326" sldId="266"/>
            <ac:picMk id="11" creationId="{CA38D848-50B0-4411-AEEC-8A8E5603FCFD}"/>
          </ac:picMkLst>
        </pc:picChg>
      </pc:sldChg>
      <pc:sldChg chg="modSp">
        <pc:chgData name="Brian Simmons" userId="S::bpsimmons@hawkmail.hfcc.edu::d44e18bf-6ced-42d0-8c77-148185a5a86e" providerId="AD" clId="Web-{31054A61-313A-4C65-B010-301F0E819CF2}" dt="2020-03-02T22:07:42.215" v="51" actId="20577"/>
        <pc:sldMkLst>
          <pc:docMk/>
          <pc:sldMk cId="4045199795" sldId="267"/>
        </pc:sldMkLst>
        <pc:spChg chg="mod">
          <ac:chgData name="Brian Simmons" userId="S::bpsimmons@hawkmail.hfcc.edu::d44e18bf-6ced-42d0-8c77-148185a5a86e" providerId="AD" clId="Web-{31054A61-313A-4C65-B010-301F0E819CF2}" dt="2020-03-02T22:07:42.215" v="51" actId="20577"/>
          <ac:spMkLst>
            <pc:docMk/>
            <pc:sldMk cId="4045199795" sldId="267"/>
            <ac:spMk id="2" creationId="{4786692E-66BB-4677-9552-5EC39B03C21D}"/>
          </ac:spMkLst>
        </pc:spChg>
      </pc:sldChg>
      <pc:sldChg chg="modSp">
        <pc:chgData name="Brian Simmons" userId="S::bpsimmons@hawkmail.hfcc.edu::d44e18bf-6ced-42d0-8c77-148185a5a86e" providerId="AD" clId="Web-{31054A61-313A-4C65-B010-301F0E819CF2}" dt="2020-03-02T22:07:37.496" v="46" actId="20577"/>
        <pc:sldMkLst>
          <pc:docMk/>
          <pc:sldMk cId="4222963447" sldId="268"/>
        </pc:sldMkLst>
        <pc:spChg chg="mod">
          <ac:chgData name="Brian Simmons" userId="S::bpsimmons@hawkmail.hfcc.edu::d44e18bf-6ced-42d0-8c77-148185a5a86e" providerId="AD" clId="Web-{31054A61-313A-4C65-B010-301F0E819CF2}" dt="2020-03-02T22:07:37.496" v="46" actId="20577"/>
          <ac:spMkLst>
            <pc:docMk/>
            <pc:sldMk cId="4222963447" sldId="268"/>
            <ac:spMk id="2" creationId="{C289C5CC-914C-4ACA-8D89-EF1446FE31C3}"/>
          </ac:spMkLst>
        </pc:spChg>
      </pc:sldChg>
      <pc:sldChg chg="modSp">
        <pc:chgData name="Brian Simmons" userId="S::bpsimmons@hawkmail.hfcc.edu::d44e18bf-6ced-42d0-8c77-148185a5a86e" providerId="AD" clId="Web-{31054A61-313A-4C65-B010-301F0E819CF2}" dt="2020-03-02T22:08:31.623" v="61" actId="20577"/>
        <pc:sldMkLst>
          <pc:docMk/>
          <pc:sldMk cId="3852802181" sldId="269"/>
        </pc:sldMkLst>
        <pc:spChg chg="mod">
          <ac:chgData name="Brian Simmons" userId="S::bpsimmons@hawkmail.hfcc.edu::d44e18bf-6ced-42d0-8c77-148185a5a86e" providerId="AD" clId="Web-{31054A61-313A-4C65-B010-301F0E819CF2}" dt="2020-03-02T22:08:31.623" v="61" actId="20577"/>
          <ac:spMkLst>
            <pc:docMk/>
            <pc:sldMk cId="3852802181" sldId="269"/>
            <ac:spMk id="2" creationId="{45661674-65F8-4C7B-9749-D281E24992BC}"/>
          </ac:spMkLst>
        </pc:spChg>
      </pc:sldChg>
      <pc:sldChg chg="modSp">
        <pc:chgData name="Brian Simmons" userId="S::bpsimmons@hawkmail.hfcc.edu::d44e18bf-6ced-42d0-8c77-148185a5a86e" providerId="AD" clId="Web-{31054A61-313A-4C65-B010-301F0E819CF2}" dt="2020-03-02T22:08:38.061" v="69" actId="20577"/>
        <pc:sldMkLst>
          <pc:docMk/>
          <pc:sldMk cId="2856903420" sldId="271"/>
        </pc:sldMkLst>
        <pc:spChg chg="mod">
          <ac:chgData name="Brian Simmons" userId="S::bpsimmons@hawkmail.hfcc.edu::d44e18bf-6ced-42d0-8c77-148185a5a86e" providerId="AD" clId="Web-{31054A61-313A-4C65-B010-301F0E819CF2}" dt="2020-03-02T22:08:35.279" v="66" actId="20577"/>
          <ac:spMkLst>
            <pc:docMk/>
            <pc:sldMk cId="2856903420" sldId="271"/>
            <ac:spMk id="2" creationId="{645D05D0-E105-4076-BD4E-AF6B9320425B}"/>
          </ac:spMkLst>
        </pc:spChg>
        <pc:spChg chg="mod">
          <ac:chgData name="Brian Simmons" userId="S::bpsimmons@hawkmail.hfcc.edu::d44e18bf-6ced-42d0-8c77-148185a5a86e" providerId="AD" clId="Web-{31054A61-313A-4C65-B010-301F0E819CF2}" dt="2020-03-02T22:08:38.061" v="69" actId="20577"/>
          <ac:spMkLst>
            <pc:docMk/>
            <pc:sldMk cId="2856903420" sldId="271"/>
            <ac:spMk id="10" creationId="{6A471978-21DF-4D7D-8744-C6B8D62449C4}"/>
          </ac:spMkLst>
        </pc:spChg>
      </pc:sldChg>
      <pc:sldChg chg="addSp modSp new mod setBg">
        <pc:chgData name="Brian Simmons" userId="S::bpsimmons@hawkmail.hfcc.edu::d44e18bf-6ced-42d0-8c77-148185a5a86e" providerId="AD" clId="Web-{31054A61-313A-4C65-B010-301F0E819CF2}" dt="2020-03-02T22:14:02.466" v="559" actId="20577"/>
        <pc:sldMkLst>
          <pc:docMk/>
          <pc:sldMk cId="1811861449" sldId="287"/>
        </pc:sldMkLst>
        <pc:spChg chg="mod">
          <ac:chgData name="Brian Simmons" userId="S::bpsimmons@hawkmail.hfcc.edu::d44e18bf-6ced-42d0-8c77-148185a5a86e" providerId="AD" clId="Web-{31054A61-313A-4C65-B010-301F0E819CF2}" dt="2020-03-02T22:08:54.546" v="105" actId="20577"/>
          <ac:spMkLst>
            <pc:docMk/>
            <pc:sldMk cId="1811861449" sldId="287"/>
            <ac:spMk id="2" creationId="{4505F4E3-B133-4895-BE6C-80D9CFE1DB23}"/>
          </ac:spMkLst>
        </pc:spChg>
        <pc:spChg chg="add mod">
          <ac:chgData name="Brian Simmons" userId="S::bpsimmons@hawkmail.hfcc.edu::d44e18bf-6ced-42d0-8c77-148185a5a86e" providerId="AD" clId="Web-{31054A61-313A-4C65-B010-301F0E819CF2}" dt="2020-03-02T22:12:19.274" v="549" actId="1076"/>
          <ac:spMkLst>
            <pc:docMk/>
            <pc:sldMk cId="1811861449" sldId="287"/>
            <ac:spMk id="4" creationId="{EC14F8C7-EB12-4268-8B4B-19E49B2AE064}"/>
          </ac:spMkLst>
        </pc:spChg>
        <pc:spChg chg="add mod">
          <ac:chgData name="Brian Simmons" userId="S::bpsimmons@hawkmail.hfcc.edu::d44e18bf-6ced-42d0-8c77-148185a5a86e" providerId="AD" clId="Web-{31054A61-313A-4C65-B010-301F0E819CF2}" dt="2020-03-02T22:14:02.466" v="559" actId="20577"/>
          <ac:spMkLst>
            <pc:docMk/>
            <pc:sldMk cId="1811861449" sldId="287"/>
            <ac:spMk id="5" creationId="{8EFAC2B8-C2FD-4373-ACDB-E2024CC33D75}"/>
          </ac:spMkLst>
        </pc:spChg>
        <pc:spChg chg="add mod">
          <ac:chgData name="Brian Simmons" userId="S::bpsimmons@hawkmail.hfcc.edu::d44e18bf-6ced-42d0-8c77-148185a5a86e" providerId="AD" clId="Web-{31054A61-313A-4C65-B010-301F0E819CF2}" dt="2020-03-02T22:12:10.633" v="547" actId="1076"/>
          <ac:spMkLst>
            <pc:docMk/>
            <pc:sldMk cId="1811861449" sldId="287"/>
            <ac:spMk id="6" creationId="{A4EF6501-34A5-431D-BD91-D16004CBDD98}"/>
          </ac:spMkLst>
        </pc:spChg>
        <pc:spChg chg="add mod">
          <ac:chgData name="Brian Simmons" userId="S::bpsimmons@hawkmail.hfcc.edu::d44e18bf-6ced-42d0-8c77-148185a5a86e" providerId="AD" clId="Web-{31054A61-313A-4C65-B010-301F0E819CF2}" dt="2020-03-02T22:12:16.055" v="548" actId="1076"/>
          <ac:spMkLst>
            <pc:docMk/>
            <pc:sldMk cId="1811861449" sldId="287"/>
            <ac:spMk id="7" creationId="{70CD1BDF-1611-4714-BC67-144D59385A7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8423A3-D15A-43B2-975C-B8A8A4E28B45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889080-2E4A-4D94-ABAB-5C122AA01575}">
      <dgm:prSet phldrT="[Text]"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Customers</a:t>
          </a:r>
          <a:r>
            <a:rPr lang="en-US" b="0" i="0" u="none" strike="noStrike" cap="none" baseline="0" noProof="0">
              <a:latin typeface="Trebuchet MS"/>
            </a:rPr>
            <a:t> View</a:t>
          </a:r>
          <a:endParaRPr lang="en-US"/>
        </a:p>
      </dgm:t>
    </dgm:pt>
    <dgm:pt modelId="{009B590A-D587-49A7-9C6E-C5AC7442E9A8}" type="parTrans" cxnId="{B900F901-DA09-4F77-A790-4D8E1AD9E9E8}">
      <dgm:prSet/>
      <dgm:spPr/>
      <dgm:t>
        <a:bodyPr/>
        <a:lstStyle/>
        <a:p>
          <a:endParaRPr lang="en-US"/>
        </a:p>
      </dgm:t>
    </dgm:pt>
    <dgm:pt modelId="{753D2CAD-9524-4831-9783-E4351A0CE873}" type="sibTrans" cxnId="{B900F901-DA09-4F77-A790-4D8E1AD9E9E8}">
      <dgm:prSet/>
      <dgm:spPr/>
      <dgm:t>
        <a:bodyPr/>
        <a:lstStyle/>
        <a:p>
          <a:endParaRPr lang="en-US"/>
        </a:p>
      </dgm:t>
    </dgm:pt>
    <dgm:pt modelId="{64DF6F2F-6A09-49D2-A16D-A63416055020}">
      <dgm:prSet phldrT="[Text]"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Customers Pets</a:t>
          </a:r>
          <a:endParaRPr lang="en-US"/>
        </a:p>
      </dgm:t>
    </dgm:pt>
    <dgm:pt modelId="{ADACECC7-6827-40AA-969D-85707987FD7F}" type="parTrans" cxnId="{1D4CA989-FE3E-4199-BFF2-B0EBF5CFF5E4}">
      <dgm:prSet/>
      <dgm:spPr/>
      <dgm:t>
        <a:bodyPr/>
        <a:lstStyle/>
        <a:p>
          <a:endParaRPr lang="en-US"/>
        </a:p>
      </dgm:t>
    </dgm:pt>
    <dgm:pt modelId="{79C8646E-7FDF-493C-A8B8-59C2D262203F}" type="sibTrans" cxnId="{1D4CA989-FE3E-4199-BFF2-B0EBF5CFF5E4}">
      <dgm:prSet/>
      <dgm:spPr/>
      <dgm:t>
        <a:bodyPr/>
        <a:lstStyle/>
        <a:p>
          <a:endParaRPr lang="en-US"/>
        </a:p>
      </dgm:t>
    </dgm:pt>
    <dgm:pt modelId="{947CBF49-BF70-42AC-82F8-4CC01510361A}">
      <dgm:prSet phldrT="[Text]"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Current Orders</a:t>
          </a:r>
          <a:endParaRPr lang="en-US"/>
        </a:p>
      </dgm:t>
    </dgm:pt>
    <dgm:pt modelId="{6D896A25-6E34-4B95-AE9A-023683FAA553}" type="parTrans" cxnId="{16C56052-9DE5-4EF9-B84A-94832D5E6D22}">
      <dgm:prSet/>
      <dgm:spPr/>
      <dgm:t>
        <a:bodyPr/>
        <a:lstStyle/>
        <a:p>
          <a:endParaRPr lang="en-US"/>
        </a:p>
      </dgm:t>
    </dgm:pt>
    <dgm:pt modelId="{4AE3F35B-F18C-4E03-8915-38F0FE8A0B33}" type="sibTrans" cxnId="{16C56052-9DE5-4EF9-B84A-94832D5E6D22}">
      <dgm:prSet/>
      <dgm:spPr/>
      <dgm:t>
        <a:bodyPr/>
        <a:lstStyle/>
        <a:p>
          <a:endParaRPr lang="en-US"/>
        </a:p>
      </dgm:t>
    </dgm:pt>
    <dgm:pt modelId="{32899F71-7F3F-4205-A007-246964857DA4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Invoices </a:t>
          </a:r>
        </a:p>
      </dgm:t>
    </dgm:pt>
    <dgm:pt modelId="{D254D3D3-7F59-41EB-9E69-4987943DE076}" type="parTrans" cxnId="{D4A6935E-7C4C-401B-9CA4-175851641523}">
      <dgm:prSet/>
      <dgm:spPr/>
    </dgm:pt>
    <dgm:pt modelId="{65FD1C6B-FE15-4D35-B3FC-36664FAA6503}" type="sibTrans" cxnId="{D4A6935E-7C4C-401B-9CA4-175851641523}">
      <dgm:prSet/>
      <dgm:spPr/>
    </dgm:pt>
    <dgm:pt modelId="{4B2FC723-4652-47F2-82EF-E0E74D8C919E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Employee List</a:t>
          </a:r>
        </a:p>
      </dgm:t>
    </dgm:pt>
    <dgm:pt modelId="{21AB2AC7-7D13-4368-B895-80A4EB45A8F0}" type="parTrans" cxnId="{F6A50FF2-3CEA-4955-BB0F-C2ADDCEB8296}">
      <dgm:prSet/>
      <dgm:spPr/>
    </dgm:pt>
    <dgm:pt modelId="{11F8AB8E-BCE5-4D9A-B36E-852FFC485305}" type="sibTrans" cxnId="{F6A50FF2-3CEA-4955-BB0F-C2ADDCEB8296}">
      <dgm:prSet/>
      <dgm:spPr/>
    </dgm:pt>
    <dgm:pt modelId="{3F61542A-0F70-4F19-AE0A-FCD29D4D36D9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Services Update</a:t>
          </a:r>
        </a:p>
      </dgm:t>
    </dgm:pt>
    <dgm:pt modelId="{8D8964A6-25EE-484D-A790-A3C9F5824B80}" type="parTrans" cxnId="{EF4CCCE9-37E0-4E19-A741-7C78F3F00133}">
      <dgm:prSet/>
      <dgm:spPr/>
    </dgm:pt>
    <dgm:pt modelId="{A92C05BF-980E-40BC-9099-9850E3A3A8A1}" type="sibTrans" cxnId="{EF4CCCE9-37E0-4E19-A741-7C78F3F00133}">
      <dgm:prSet/>
      <dgm:spPr/>
    </dgm:pt>
    <dgm:pt modelId="{9964107D-7A64-4910-B5E8-C0DF51FC2A87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Add Employee</a:t>
          </a:r>
        </a:p>
      </dgm:t>
    </dgm:pt>
    <dgm:pt modelId="{4F616C89-776F-489D-8D67-2A60B7A4B2DC}" type="parTrans" cxnId="{61801555-D180-442D-84AA-82EB45F87C11}">
      <dgm:prSet/>
      <dgm:spPr/>
    </dgm:pt>
    <dgm:pt modelId="{1CFB22A7-55F1-4401-A9EE-4E2AFF6559C6}" type="sibTrans" cxnId="{61801555-D180-442D-84AA-82EB45F87C11}">
      <dgm:prSet/>
      <dgm:spPr/>
    </dgm:pt>
    <dgm:pt modelId="{9CCB57F4-455F-421D-96FE-49752D1CC8E2}" type="pres">
      <dgm:prSet presAssocID="{D88423A3-D15A-43B2-975C-B8A8A4E28B45}" presName="Name0" presStyleCnt="0">
        <dgm:presLayoutVars>
          <dgm:dir/>
          <dgm:resizeHandles val="exact"/>
        </dgm:presLayoutVars>
      </dgm:prSet>
      <dgm:spPr/>
    </dgm:pt>
    <dgm:pt modelId="{063F6138-0E8F-4650-9F1E-50E69E2FB3E7}" type="pres">
      <dgm:prSet presAssocID="{67889080-2E4A-4D94-ABAB-5C122AA01575}" presName="Name5" presStyleLbl="vennNode1" presStyleIdx="0" presStyleCnt="7">
        <dgm:presLayoutVars>
          <dgm:bulletEnabled val="1"/>
        </dgm:presLayoutVars>
      </dgm:prSet>
      <dgm:spPr/>
    </dgm:pt>
    <dgm:pt modelId="{0E923C2E-B382-49E1-872C-71F24E7AB172}" type="pres">
      <dgm:prSet presAssocID="{753D2CAD-9524-4831-9783-E4351A0CE873}" presName="space" presStyleCnt="0"/>
      <dgm:spPr/>
    </dgm:pt>
    <dgm:pt modelId="{A3902C9B-3703-48B9-BDF4-A3F10F3475B8}" type="pres">
      <dgm:prSet presAssocID="{64DF6F2F-6A09-49D2-A16D-A63416055020}" presName="Name5" presStyleLbl="vennNode1" presStyleIdx="1" presStyleCnt="7">
        <dgm:presLayoutVars>
          <dgm:bulletEnabled val="1"/>
        </dgm:presLayoutVars>
      </dgm:prSet>
      <dgm:spPr/>
    </dgm:pt>
    <dgm:pt modelId="{5A3120A9-D34C-4472-AF74-FD2DB5455452}" type="pres">
      <dgm:prSet presAssocID="{79C8646E-7FDF-493C-A8B8-59C2D262203F}" presName="space" presStyleCnt="0"/>
      <dgm:spPr/>
    </dgm:pt>
    <dgm:pt modelId="{E1AF01E7-538F-4E66-9DB2-3CA94995D249}" type="pres">
      <dgm:prSet presAssocID="{947CBF49-BF70-42AC-82F8-4CC01510361A}" presName="Name5" presStyleLbl="vennNode1" presStyleIdx="2" presStyleCnt="7">
        <dgm:presLayoutVars>
          <dgm:bulletEnabled val="1"/>
        </dgm:presLayoutVars>
      </dgm:prSet>
      <dgm:spPr/>
    </dgm:pt>
    <dgm:pt modelId="{B2338466-92DE-44D7-B5FA-3E9CE1C8E5FF}" type="pres">
      <dgm:prSet presAssocID="{4AE3F35B-F18C-4E03-8915-38F0FE8A0B33}" presName="space" presStyleCnt="0"/>
      <dgm:spPr/>
    </dgm:pt>
    <dgm:pt modelId="{4C1BA5A0-F3CD-45FB-A523-2CD96E850857}" type="pres">
      <dgm:prSet presAssocID="{32899F71-7F3F-4205-A007-246964857DA4}" presName="Name5" presStyleLbl="vennNode1" presStyleIdx="3" presStyleCnt="7">
        <dgm:presLayoutVars>
          <dgm:bulletEnabled val="1"/>
        </dgm:presLayoutVars>
      </dgm:prSet>
      <dgm:spPr/>
    </dgm:pt>
    <dgm:pt modelId="{307ACD73-C301-4F7C-B2DD-5D43E85FCB86}" type="pres">
      <dgm:prSet presAssocID="{65FD1C6B-FE15-4D35-B3FC-36664FAA6503}" presName="space" presStyleCnt="0"/>
      <dgm:spPr/>
    </dgm:pt>
    <dgm:pt modelId="{52DB96C5-1092-4A1D-A6AF-C3840AD70AD8}" type="pres">
      <dgm:prSet presAssocID="{4B2FC723-4652-47F2-82EF-E0E74D8C919E}" presName="Name5" presStyleLbl="vennNode1" presStyleIdx="4" presStyleCnt="7">
        <dgm:presLayoutVars>
          <dgm:bulletEnabled val="1"/>
        </dgm:presLayoutVars>
      </dgm:prSet>
      <dgm:spPr/>
    </dgm:pt>
    <dgm:pt modelId="{7C17F41B-289B-4DEA-B311-B0BA6ECD5359}" type="pres">
      <dgm:prSet presAssocID="{11F8AB8E-BCE5-4D9A-B36E-852FFC485305}" presName="space" presStyleCnt="0"/>
      <dgm:spPr/>
    </dgm:pt>
    <dgm:pt modelId="{937A1DCE-30DC-4F08-9F34-12834A9FFF96}" type="pres">
      <dgm:prSet presAssocID="{3F61542A-0F70-4F19-AE0A-FCD29D4D36D9}" presName="Name5" presStyleLbl="vennNode1" presStyleIdx="5" presStyleCnt="7">
        <dgm:presLayoutVars>
          <dgm:bulletEnabled val="1"/>
        </dgm:presLayoutVars>
      </dgm:prSet>
      <dgm:spPr/>
    </dgm:pt>
    <dgm:pt modelId="{8C0836A1-0C4F-46E3-9185-40BB74167E40}" type="pres">
      <dgm:prSet presAssocID="{A92C05BF-980E-40BC-9099-9850E3A3A8A1}" presName="space" presStyleCnt="0"/>
      <dgm:spPr/>
    </dgm:pt>
    <dgm:pt modelId="{A31E10AB-F0F6-434F-ACD7-56320C53F5AB}" type="pres">
      <dgm:prSet presAssocID="{9964107D-7A64-4910-B5E8-C0DF51FC2A87}" presName="Name5" presStyleLbl="vennNode1" presStyleIdx="6" presStyleCnt="7">
        <dgm:presLayoutVars>
          <dgm:bulletEnabled val="1"/>
        </dgm:presLayoutVars>
      </dgm:prSet>
      <dgm:spPr/>
    </dgm:pt>
  </dgm:ptLst>
  <dgm:cxnLst>
    <dgm:cxn modelId="{B900F901-DA09-4F77-A790-4D8E1AD9E9E8}" srcId="{D88423A3-D15A-43B2-975C-B8A8A4E28B45}" destId="{67889080-2E4A-4D94-ABAB-5C122AA01575}" srcOrd="0" destOrd="0" parTransId="{009B590A-D587-49A7-9C6E-C5AC7442E9A8}" sibTransId="{753D2CAD-9524-4831-9783-E4351A0CE873}"/>
    <dgm:cxn modelId="{2400DC13-A8B4-49C2-BF1A-7E0234ED4071}" type="presOf" srcId="{9964107D-7A64-4910-B5E8-C0DF51FC2A87}" destId="{A31E10AB-F0F6-434F-ACD7-56320C53F5AB}" srcOrd="0" destOrd="0" presId="urn:microsoft.com/office/officeart/2005/8/layout/venn3"/>
    <dgm:cxn modelId="{789A412E-3ABE-42B3-ACEC-400AA2511904}" type="presOf" srcId="{67889080-2E4A-4D94-ABAB-5C122AA01575}" destId="{063F6138-0E8F-4650-9F1E-50E69E2FB3E7}" srcOrd="0" destOrd="0" presId="urn:microsoft.com/office/officeart/2005/8/layout/venn3"/>
    <dgm:cxn modelId="{D4A6935E-7C4C-401B-9CA4-175851641523}" srcId="{D88423A3-D15A-43B2-975C-B8A8A4E28B45}" destId="{32899F71-7F3F-4205-A007-246964857DA4}" srcOrd="3" destOrd="0" parTransId="{D254D3D3-7F59-41EB-9E69-4987943DE076}" sibTransId="{65FD1C6B-FE15-4D35-B3FC-36664FAA6503}"/>
    <dgm:cxn modelId="{C4B4954D-90F8-4A8D-BB25-4BAA0F059D7A}" type="presOf" srcId="{3F61542A-0F70-4F19-AE0A-FCD29D4D36D9}" destId="{937A1DCE-30DC-4F08-9F34-12834A9FFF96}" srcOrd="0" destOrd="0" presId="urn:microsoft.com/office/officeart/2005/8/layout/venn3"/>
    <dgm:cxn modelId="{7D51EF4D-1099-4004-B435-685EB5C29BC3}" type="presOf" srcId="{4B2FC723-4652-47F2-82EF-E0E74D8C919E}" destId="{52DB96C5-1092-4A1D-A6AF-C3840AD70AD8}" srcOrd="0" destOrd="0" presId="urn:microsoft.com/office/officeart/2005/8/layout/venn3"/>
    <dgm:cxn modelId="{16C56052-9DE5-4EF9-B84A-94832D5E6D22}" srcId="{D88423A3-D15A-43B2-975C-B8A8A4E28B45}" destId="{947CBF49-BF70-42AC-82F8-4CC01510361A}" srcOrd="2" destOrd="0" parTransId="{6D896A25-6E34-4B95-AE9A-023683FAA553}" sibTransId="{4AE3F35B-F18C-4E03-8915-38F0FE8A0B33}"/>
    <dgm:cxn modelId="{61801555-D180-442D-84AA-82EB45F87C11}" srcId="{D88423A3-D15A-43B2-975C-B8A8A4E28B45}" destId="{9964107D-7A64-4910-B5E8-C0DF51FC2A87}" srcOrd="6" destOrd="0" parTransId="{4F616C89-776F-489D-8D67-2A60B7A4B2DC}" sibTransId="{1CFB22A7-55F1-4401-A9EE-4E2AFF6559C6}"/>
    <dgm:cxn modelId="{1D4CA989-FE3E-4199-BFF2-B0EBF5CFF5E4}" srcId="{D88423A3-D15A-43B2-975C-B8A8A4E28B45}" destId="{64DF6F2F-6A09-49D2-A16D-A63416055020}" srcOrd="1" destOrd="0" parTransId="{ADACECC7-6827-40AA-969D-85707987FD7F}" sibTransId="{79C8646E-7FDF-493C-A8B8-59C2D262203F}"/>
    <dgm:cxn modelId="{AD6C6B9F-D759-421C-8F34-B9FEF0B7AA72}" type="presOf" srcId="{947CBF49-BF70-42AC-82F8-4CC01510361A}" destId="{E1AF01E7-538F-4E66-9DB2-3CA94995D249}" srcOrd="0" destOrd="0" presId="urn:microsoft.com/office/officeart/2005/8/layout/venn3"/>
    <dgm:cxn modelId="{98A396B0-DE98-4B5F-BFE4-008DEEDA15AF}" type="presOf" srcId="{32899F71-7F3F-4205-A007-246964857DA4}" destId="{4C1BA5A0-F3CD-45FB-A523-2CD96E850857}" srcOrd="0" destOrd="0" presId="urn:microsoft.com/office/officeart/2005/8/layout/venn3"/>
    <dgm:cxn modelId="{865C42B6-C76D-4960-A095-F15AED3DC9F0}" type="presOf" srcId="{D88423A3-D15A-43B2-975C-B8A8A4E28B45}" destId="{9CCB57F4-455F-421D-96FE-49752D1CC8E2}" srcOrd="0" destOrd="0" presId="urn:microsoft.com/office/officeart/2005/8/layout/venn3"/>
    <dgm:cxn modelId="{7CF856C7-5D91-4822-8D70-70C5944D1861}" type="presOf" srcId="{64DF6F2F-6A09-49D2-A16D-A63416055020}" destId="{A3902C9B-3703-48B9-BDF4-A3F10F3475B8}" srcOrd="0" destOrd="0" presId="urn:microsoft.com/office/officeart/2005/8/layout/venn3"/>
    <dgm:cxn modelId="{EF4CCCE9-37E0-4E19-A741-7C78F3F00133}" srcId="{D88423A3-D15A-43B2-975C-B8A8A4E28B45}" destId="{3F61542A-0F70-4F19-AE0A-FCD29D4D36D9}" srcOrd="5" destOrd="0" parTransId="{8D8964A6-25EE-484D-A790-A3C9F5824B80}" sibTransId="{A92C05BF-980E-40BC-9099-9850E3A3A8A1}"/>
    <dgm:cxn modelId="{F6A50FF2-3CEA-4955-BB0F-C2ADDCEB8296}" srcId="{D88423A3-D15A-43B2-975C-B8A8A4E28B45}" destId="{4B2FC723-4652-47F2-82EF-E0E74D8C919E}" srcOrd="4" destOrd="0" parTransId="{21AB2AC7-7D13-4368-B895-80A4EB45A8F0}" sibTransId="{11F8AB8E-BCE5-4D9A-B36E-852FFC485305}"/>
    <dgm:cxn modelId="{3BC8955F-211C-4AC3-9E08-FA41D75A0153}" type="presParOf" srcId="{9CCB57F4-455F-421D-96FE-49752D1CC8E2}" destId="{063F6138-0E8F-4650-9F1E-50E69E2FB3E7}" srcOrd="0" destOrd="0" presId="urn:microsoft.com/office/officeart/2005/8/layout/venn3"/>
    <dgm:cxn modelId="{39FFDE52-77A9-47A2-A2C1-B0866BEC715B}" type="presParOf" srcId="{9CCB57F4-455F-421D-96FE-49752D1CC8E2}" destId="{0E923C2E-B382-49E1-872C-71F24E7AB172}" srcOrd="1" destOrd="0" presId="urn:microsoft.com/office/officeart/2005/8/layout/venn3"/>
    <dgm:cxn modelId="{69BF3869-E764-4C11-9D58-250F4B047FF9}" type="presParOf" srcId="{9CCB57F4-455F-421D-96FE-49752D1CC8E2}" destId="{A3902C9B-3703-48B9-BDF4-A3F10F3475B8}" srcOrd="2" destOrd="0" presId="urn:microsoft.com/office/officeart/2005/8/layout/venn3"/>
    <dgm:cxn modelId="{149AA02E-A0B3-40CB-98AA-7ECF56E90CBD}" type="presParOf" srcId="{9CCB57F4-455F-421D-96FE-49752D1CC8E2}" destId="{5A3120A9-D34C-4472-AF74-FD2DB5455452}" srcOrd="3" destOrd="0" presId="urn:microsoft.com/office/officeart/2005/8/layout/venn3"/>
    <dgm:cxn modelId="{F35BEC54-D129-430D-BAE8-0905C938D0A5}" type="presParOf" srcId="{9CCB57F4-455F-421D-96FE-49752D1CC8E2}" destId="{E1AF01E7-538F-4E66-9DB2-3CA94995D249}" srcOrd="4" destOrd="0" presId="urn:microsoft.com/office/officeart/2005/8/layout/venn3"/>
    <dgm:cxn modelId="{E3A12E69-B079-44F6-B68A-FEA5CC005CC8}" type="presParOf" srcId="{9CCB57F4-455F-421D-96FE-49752D1CC8E2}" destId="{B2338466-92DE-44D7-B5FA-3E9CE1C8E5FF}" srcOrd="5" destOrd="0" presId="urn:microsoft.com/office/officeart/2005/8/layout/venn3"/>
    <dgm:cxn modelId="{625C1868-C814-4176-94BF-C66996F32421}" type="presParOf" srcId="{9CCB57F4-455F-421D-96FE-49752D1CC8E2}" destId="{4C1BA5A0-F3CD-45FB-A523-2CD96E850857}" srcOrd="6" destOrd="0" presId="urn:microsoft.com/office/officeart/2005/8/layout/venn3"/>
    <dgm:cxn modelId="{570E75A9-EB57-4290-96F0-63A035A450E6}" type="presParOf" srcId="{9CCB57F4-455F-421D-96FE-49752D1CC8E2}" destId="{307ACD73-C301-4F7C-B2DD-5D43E85FCB86}" srcOrd="7" destOrd="0" presId="urn:microsoft.com/office/officeart/2005/8/layout/venn3"/>
    <dgm:cxn modelId="{27707F97-EF7E-451A-8190-91ABDF445B37}" type="presParOf" srcId="{9CCB57F4-455F-421D-96FE-49752D1CC8E2}" destId="{52DB96C5-1092-4A1D-A6AF-C3840AD70AD8}" srcOrd="8" destOrd="0" presId="urn:microsoft.com/office/officeart/2005/8/layout/venn3"/>
    <dgm:cxn modelId="{E773DD22-2CCE-47E2-A027-212CFE86C7F9}" type="presParOf" srcId="{9CCB57F4-455F-421D-96FE-49752D1CC8E2}" destId="{7C17F41B-289B-4DEA-B311-B0BA6ECD5359}" srcOrd="9" destOrd="0" presId="urn:microsoft.com/office/officeart/2005/8/layout/venn3"/>
    <dgm:cxn modelId="{791CAAA6-DE45-466F-B5BE-B80003684A56}" type="presParOf" srcId="{9CCB57F4-455F-421D-96FE-49752D1CC8E2}" destId="{937A1DCE-30DC-4F08-9F34-12834A9FFF96}" srcOrd="10" destOrd="0" presId="urn:microsoft.com/office/officeart/2005/8/layout/venn3"/>
    <dgm:cxn modelId="{7C52C12C-3DE2-4D21-8AF0-EA01537AD1F4}" type="presParOf" srcId="{9CCB57F4-455F-421D-96FE-49752D1CC8E2}" destId="{8C0836A1-0C4F-46E3-9185-40BB74167E40}" srcOrd="11" destOrd="0" presId="urn:microsoft.com/office/officeart/2005/8/layout/venn3"/>
    <dgm:cxn modelId="{40C50575-21C5-4A25-A7E9-A5AA06A6E03D}" type="presParOf" srcId="{9CCB57F4-455F-421D-96FE-49752D1CC8E2}" destId="{A31E10AB-F0F6-434F-ACD7-56320C53F5AB}" srcOrd="1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DF16AA-1925-4A73-8D2D-6D4DCFDF67C8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37486F-379A-4E7D-8D7F-F52C3270D063}">
      <dgm:prSet phldrT="[Text]" phldr="0"/>
      <dgm:spPr/>
      <dgm:t>
        <a:bodyPr/>
        <a:lstStyle/>
        <a:p>
          <a:pPr rtl="0"/>
          <a:r>
            <a:rPr lang="en-US" b="0" i="0" u="none" strike="noStrike" cap="none" baseline="0" noProof="0">
              <a:solidFill>
                <a:srgbClr val="010000"/>
              </a:solidFill>
              <a:latin typeface="Century Schoolbook"/>
            </a:rPr>
            <a:t>My Profile</a:t>
          </a:r>
        </a:p>
      </dgm:t>
    </dgm:pt>
    <dgm:pt modelId="{0727A7F1-5724-4E72-959F-8365497F3D0E}" type="parTrans" cxnId="{33CFE718-7B44-45FE-B828-E4EA2CE58D35}">
      <dgm:prSet/>
      <dgm:spPr/>
      <dgm:t>
        <a:bodyPr/>
        <a:lstStyle/>
        <a:p>
          <a:endParaRPr lang="en-US"/>
        </a:p>
      </dgm:t>
    </dgm:pt>
    <dgm:pt modelId="{A77021DC-EBB9-4E05-9E63-5DB86AF8B819}" type="sibTrans" cxnId="{33CFE718-7B44-45FE-B828-E4EA2CE58D35}">
      <dgm:prSet/>
      <dgm:spPr/>
      <dgm:t>
        <a:bodyPr/>
        <a:lstStyle/>
        <a:p>
          <a:endParaRPr lang="en-US"/>
        </a:p>
      </dgm:t>
    </dgm:pt>
    <dgm:pt modelId="{8569E1FB-DAAD-471D-BFAB-BF1555A8BDD5}">
      <dgm:prSet phldrT="[Text]"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Active Jobs</a:t>
          </a:r>
          <a:endParaRPr lang="en-US"/>
        </a:p>
      </dgm:t>
    </dgm:pt>
    <dgm:pt modelId="{FE14A433-68D6-4A65-A8E7-24C42FC0B88A}" type="parTrans" cxnId="{458D5C68-FF7D-4A8B-A80A-B26A6848A2EA}">
      <dgm:prSet/>
      <dgm:spPr/>
      <dgm:t>
        <a:bodyPr/>
        <a:lstStyle/>
        <a:p>
          <a:endParaRPr lang="en-US"/>
        </a:p>
      </dgm:t>
    </dgm:pt>
    <dgm:pt modelId="{A2A195B2-5032-4F05-B782-61F5843246B6}" type="sibTrans" cxnId="{458D5C68-FF7D-4A8B-A80A-B26A6848A2EA}">
      <dgm:prSet/>
      <dgm:spPr/>
      <dgm:t>
        <a:bodyPr/>
        <a:lstStyle/>
        <a:p>
          <a:endParaRPr lang="en-US"/>
        </a:p>
      </dgm:t>
    </dgm:pt>
    <dgm:pt modelId="{160020F7-033A-438F-A3AA-4B605BFBECAC}" type="pres">
      <dgm:prSet presAssocID="{CCDF16AA-1925-4A73-8D2D-6D4DCFDF67C8}" presName="Name0" presStyleCnt="0">
        <dgm:presLayoutVars>
          <dgm:dir/>
          <dgm:resizeHandles val="exact"/>
        </dgm:presLayoutVars>
      </dgm:prSet>
      <dgm:spPr/>
    </dgm:pt>
    <dgm:pt modelId="{4B72C98B-07FF-48CB-853F-1170BC3300F6}" type="pres">
      <dgm:prSet presAssocID="{3637486F-379A-4E7D-8D7F-F52C3270D063}" presName="Name5" presStyleLbl="vennNode1" presStyleIdx="0" presStyleCnt="2">
        <dgm:presLayoutVars>
          <dgm:bulletEnabled val="1"/>
        </dgm:presLayoutVars>
      </dgm:prSet>
      <dgm:spPr/>
    </dgm:pt>
    <dgm:pt modelId="{6830F474-89FF-4543-B488-907CEFA18D03}" type="pres">
      <dgm:prSet presAssocID="{A77021DC-EBB9-4E05-9E63-5DB86AF8B819}" presName="space" presStyleCnt="0"/>
      <dgm:spPr/>
    </dgm:pt>
    <dgm:pt modelId="{A6B2132D-9625-402C-A7B7-AD7EE7BF1003}" type="pres">
      <dgm:prSet presAssocID="{8569E1FB-DAAD-471D-BFAB-BF1555A8BDD5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33CFE718-7B44-45FE-B828-E4EA2CE58D35}" srcId="{CCDF16AA-1925-4A73-8D2D-6D4DCFDF67C8}" destId="{3637486F-379A-4E7D-8D7F-F52C3270D063}" srcOrd="0" destOrd="0" parTransId="{0727A7F1-5724-4E72-959F-8365497F3D0E}" sibTransId="{A77021DC-EBB9-4E05-9E63-5DB86AF8B819}"/>
    <dgm:cxn modelId="{D457E126-B9D6-4930-BF74-379751D0EDB2}" type="presOf" srcId="{CCDF16AA-1925-4A73-8D2D-6D4DCFDF67C8}" destId="{160020F7-033A-438F-A3AA-4B605BFBECAC}" srcOrd="0" destOrd="0" presId="urn:microsoft.com/office/officeart/2005/8/layout/venn3"/>
    <dgm:cxn modelId="{458D5C68-FF7D-4A8B-A80A-B26A6848A2EA}" srcId="{CCDF16AA-1925-4A73-8D2D-6D4DCFDF67C8}" destId="{8569E1FB-DAAD-471D-BFAB-BF1555A8BDD5}" srcOrd="1" destOrd="0" parTransId="{FE14A433-68D6-4A65-A8E7-24C42FC0B88A}" sibTransId="{A2A195B2-5032-4F05-B782-61F5843246B6}"/>
    <dgm:cxn modelId="{EE17C774-C112-40D8-8EB8-4CCFB702CA92}" type="presOf" srcId="{3637486F-379A-4E7D-8D7F-F52C3270D063}" destId="{4B72C98B-07FF-48CB-853F-1170BC3300F6}" srcOrd="0" destOrd="0" presId="urn:microsoft.com/office/officeart/2005/8/layout/venn3"/>
    <dgm:cxn modelId="{57A3FD59-07F9-48EC-9888-CECFBCE1ED89}" type="presOf" srcId="{8569E1FB-DAAD-471D-BFAB-BF1555A8BDD5}" destId="{A6B2132D-9625-402C-A7B7-AD7EE7BF1003}" srcOrd="0" destOrd="0" presId="urn:microsoft.com/office/officeart/2005/8/layout/venn3"/>
    <dgm:cxn modelId="{45E43615-7567-45ED-B10E-3A8DBE56DDAF}" type="presParOf" srcId="{160020F7-033A-438F-A3AA-4B605BFBECAC}" destId="{4B72C98B-07FF-48CB-853F-1170BC3300F6}" srcOrd="0" destOrd="0" presId="urn:microsoft.com/office/officeart/2005/8/layout/venn3"/>
    <dgm:cxn modelId="{623B094B-2963-4314-9C9A-27539464E3E0}" type="presParOf" srcId="{160020F7-033A-438F-A3AA-4B605BFBECAC}" destId="{6830F474-89FF-4543-B488-907CEFA18D03}" srcOrd="1" destOrd="0" presId="urn:microsoft.com/office/officeart/2005/8/layout/venn3"/>
    <dgm:cxn modelId="{25F6D86E-0745-4C1F-84AA-A5F171204BF3}" type="presParOf" srcId="{160020F7-033A-438F-A3AA-4B605BFBECAC}" destId="{A6B2132D-9625-402C-A7B7-AD7EE7BF1003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FBA569-7AD1-4756-9563-59B5E7C682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37DC0D-E334-4340-83A5-D66D99C93511}">
      <dgm:prSet phldrT="[Text]"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My</a:t>
          </a:r>
          <a:r>
            <a:rPr lang="en-US" b="0" i="0" u="none" strike="noStrike" cap="none" baseline="0" noProof="0">
              <a:latin typeface="Century Schoolbook"/>
            </a:rPr>
            <a:t> Profile</a:t>
          </a:r>
          <a:endParaRPr lang="en-US"/>
        </a:p>
      </dgm:t>
    </dgm:pt>
    <dgm:pt modelId="{8B2D06E8-1C8B-45A0-BFFD-B604E7657B37}" type="parTrans" cxnId="{1DFCB5F9-CF6E-4367-BDFF-1883EBDE01B6}">
      <dgm:prSet/>
      <dgm:spPr/>
      <dgm:t>
        <a:bodyPr/>
        <a:lstStyle/>
        <a:p>
          <a:endParaRPr lang="en-US"/>
        </a:p>
      </dgm:t>
    </dgm:pt>
    <dgm:pt modelId="{96EE9B55-C822-4483-985C-817677A4931A}" type="sibTrans" cxnId="{1DFCB5F9-CF6E-4367-BDFF-1883EBDE01B6}">
      <dgm:prSet/>
      <dgm:spPr/>
      <dgm:t>
        <a:bodyPr/>
        <a:lstStyle/>
        <a:p>
          <a:endParaRPr lang="en-US"/>
        </a:p>
      </dgm:t>
    </dgm:pt>
    <dgm:pt modelId="{D2694E4E-379B-42B3-BF88-3FCFC3F39715}">
      <dgm:prSet phldrT="[Text]"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Displays employee's name and email</a:t>
          </a:r>
          <a:endParaRPr lang="en-US"/>
        </a:p>
      </dgm:t>
    </dgm:pt>
    <dgm:pt modelId="{9641E6C7-D2AC-426B-904F-678EDA6BC435}" type="parTrans" cxnId="{4C2D0BA1-9CC5-4FE2-82EB-6323B74148B7}">
      <dgm:prSet/>
      <dgm:spPr/>
      <dgm:t>
        <a:bodyPr/>
        <a:lstStyle/>
        <a:p>
          <a:endParaRPr lang="en-US"/>
        </a:p>
      </dgm:t>
    </dgm:pt>
    <dgm:pt modelId="{94182BE2-61F5-4771-B82B-3BC136E5884F}" type="sibTrans" cxnId="{4C2D0BA1-9CC5-4FE2-82EB-6323B74148B7}">
      <dgm:prSet/>
      <dgm:spPr/>
      <dgm:t>
        <a:bodyPr/>
        <a:lstStyle/>
        <a:p>
          <a:endParaRPr lang="en-US"/>
        </a:p>
      </dgm:t>
    </dgm:pt>
    <dgm:pt modelId="{E0351CAD-AF5D-46A7-8E1A-2CF0153C20E4}">
      <dgm:prSet phldrT="[Text]"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Active Jobs</a:t>
          </a:r>
          <a:endParaRPr lang="en-US"/>
        </a:p>
      </dgm:t>
    </dgm:pt>
    <dgm:pt modelId="{CB759548-B552-41EA-A608-D7D5BB9A3C78}" type="parTrans" cxnId="{A95E1D75-2B76-4DFE-B7CA-E6A05580A1B6}">
      <dgm:prSet/>
      <dgm:spPr/>
      <dgm:t>
        <a:bodyPr/>
        <a:lstStyle/>
        <a:p>
          <a:endParaRPr lang="en-US"/>
        </a:p>
      </dgm:t>
    </dgm:pt>
    <dgm:pt modelId="{A157D0E7-E26A-4DC5-AF7C-BCF5C1F666D5}" type="sibTrans" cxnId="{A95E1D75-2B76-4DFE-B7CA-E6A05580A1B6}">
      <dgm:prSet/>
      <dgm:spPr/>
      <dgm:t>
        <a:bodyPr/>
        <a:lstStyle/>
        <a:p>
          <a:endParaRPr lang="en-US"/>
        </a:p>
      </dgm:t>
    </dgm:pt>
    <dgm:pt modelId="{301141D6-8E6D-468F-A84A-D2C45A0DED96}">
      <dgm:prSet phldrT="[Text]"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Shows a list of jobs that the employee can display via a filter of Active jobs, Completed jobs, and Cancelled jobs</a:t>
          </a:r>
        </a:p>
      </dgm:t>
    </dgm:pt>
    <dgm:pt modelId="{E52DC82C-F28C-47A3-BF52-E86F8AC7F448}" type="parTrans" cxnId="{67636B53-ACA4-4E63-A0B6-34E78FB5CBD1}">
      <dgm:prSet/>
      <dgm:spPr/>
      <dgm:t>
        <a:bodyPr/>
        <a:lstStyle/>
        <a:p>
          <a:endParaRPr lang="en-US"/>
        </a:p>
      </dgm:t>
    </dgm:pt>
    <dgm:pt modelId="{F373F096-79FD-4769-BC5B-1C5049873277}" type="sibTrans" cxnId="{67636B53-ACA4-4E63-A0B6-34E78FB5CBD1}">
      <dgm:prSet/>
      <dgm:spPr/>
      <dgm:t>
        <a:bodyPr/>
        <a:lstStyle/>
        <a:p>
          <a:endParaRPr lang="en-US"/>
        </a:p>
      </dgm:t>
    </dgm:pt>
    <dgm:pt modelId="{039F6D32-17E1-4B1B-A05F-90A5600B39BA}">
      <dgm:prSet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They can also modify order status or submit an order for completion and send the customer a receipt/invoice</a:t>
          </a:r>
        </a:p>
      </dgm:t>
    </dgm:pt>
    <dgm:pt modelId="{F0DCE6D4-F456-4319-8BD6-364412F4E4AC}" type="parTrans" cxnId="{99A132C7-04CF-4144-B674-0984C72ECAD6}">
      <dgm:prSet/>
      <dgm:spPr/>
    </dgm:pt>
    <dgm:pt modelId="{355BE285-AD6B-43EF-9EF0-70EC60CAA37F}" type="sibTrans" cxnId="{99A132C7-04CF-4144-B674-0984C72ECAD6}">
      <dgm:prSet/>
      <dgm:spPr/>
    </dgm:pt>
    <dgm:pt modelId="{925BC7C7-50DC-4831-B01F-D8B24B634CE3}" type="pres">
      <dgm:prSet presAssocID="{F4FBA569-7AD1-4756-9563-59B5E7C682E1}" presName="linear" presStyleCnt="0">
        <dgm:presLayoutVars>
          <dgm:animLvl val="lvl"/>
          <dgm:resizeHandles val="exact"/>
        </dgm:presLayoutVars>
      </dgm:prSet>
      <dgm:spPr/>
    </dgm:pt>
    <dgm:pt modelId="{5FF1C7AB-6DE9-4D17-91A6-FD823D372437}" type="pres">
      <dgm:prSet presAssocID="{6637DC0D-E334-4340-83A5-D66D99C9351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33639FE-BCAC-420F-8856-68237B013A80}" type="pres">
      <dgm:prSet presAssocID="{6637DC0D-E334-4340-83A5-D66D99C93511}" presName="childText" presStyleLbl="revTx" presStyleIdx="0" presStyleCnt="2">
        <dgm:presLayoutVars>
          <dgm:bulletEnabled val="1"/>
        </dgm:presLayoutVars>
      </dgm:prSet>
      <dgm:spPr/>
    </dgm:pt>
    <dgm:pt modelId="{56AD864C-EC63-47A6-A41E-5307D449E72D}" type="pres">
      <dgm:prSet presAssocID="{E0351CAD-AF5D-46A7-8E1A-2CF0153C20E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768A92D-2C24-4C0C-9B8B-F0DC4E14A4AE}" type="pres">
      <dgm:prSet presAssocID="{E0351CAD-AF5D-46A7-8E1A-2CF0153C20E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B34466F-D93B-4536-B6AA-BD417AF2F2D1}" type="presOf" srcId="{301141D6-8E6D-468F-A84A-D2C45A0DED96}" destId="{7768A92D-2C24-4C0C-9B8B-F0DC4E14A4AE}" srcOrd="0" destOrd="0" presId="urn:microsoft.com/office/officeart/2005/8/layout/vList2"/>
    <dgm:cxn modelId="{67636B53-ACA4-4E63-A0B6-34E78FB5CBD1}" srcId="{E0351CAD-AF5D-46A7-8E1A-2CF0153C20E4}" destId="{301141D6-8E6D-468F-A84A-D2C45A0DED96}" srcOrd="0" destOrd="0" parTransId="{E52DC82C-F28C-47A3-BF52-E86F8AC7F448}" sibTransId="{F373F096-79FD-4769-BC5B-1C5049873277}"/>
    <dgm:cxn modelId="{A95E1D75-2B76-4DFE-B7CA-E6A05580A1B6}" srcId="{F4FBA569-7AD1-4756-9563-59B5E7C682E1}" destId="{E0351CAD-AF5D-46A7-8E1A-2CF0153C20E4}" srcOrd="1" destOrd="0" parTransId="{CB759548-B552-41EA-A608-D7D5BB9A3C78}" sibTransId="{A157D0E7-E26A-4DC5-AF7C-BCF5C1F666D5}"/>
    <dgm:cxn modelId="{4C2D0BA1-9CC5-4FE2-82EB-6323B74148B7}" srcId="{6637DC0D-E334-4340-83A5-D66D99C93511}" destId="{D2694E4E-379B-42B3-BF88-3FCFC3F39715}" srcOrd="0" destOrd="0" parTransId="{9641E6C7-D2AC-426B-904F-678EDA6BC435}" sibTransId="{94182BE2-61F5-4771-B82B-3BC136E5884F}"/>
    <dgm:cxn modelId="{212ACFA3-100F-4FE7-9220-E3BBF2ACD4B9}" type="presOf" srcId="{F4FBA569-7AD1-4756-9563-59B5E7C682E1}" destId="{925BC7C7-50DC-4831-B01F-D8B24B634CE3}" srcOrd="0" destOrd="0" presId="urn:microsoft.com/office/officeart/2005/8/layout/vList2"/>
    <dgm:cxn modelId="{7984BBBD-B2A8-40B2-A9A5-2825FB92C107}" type="presOf" srcId="{E0351CAD-AF5D-46A7-8E1A-2CF0153C20E4}" destId="{56AD864C-EC63-47A6-A41E-5307D449E72D}" srcOrd="0" destOrd="0" presId="urn:microsoft.com/office/officeart/2005/8/layout/vList2"/>
    <dgm:cxn modelId="{99A132C7-04CF-4144-B674-0984C72ECAD6}" srcId="{E0351CAD-AF5D-46A7-8E1A-2CF0153C20E4}" destId="{039F6D32-17E1-4B1B-A05F-90A5600B39BA}" srcOrd="1" destOrd="0" parTransId="{F0DCE6D4-F456-4319-8BD6-364412F4E4AC}" sibTransId="{355BE285-AD6B-43EF-9EF0-70EC60CAA37F}"/>
    <dgm:cxn modelId="{9C8F75DF-FC77-4F34-8D29-5200C9A2E7C5}" type="presOf" srcId="{6637DC0D-E334-4340-83A5-D66D99C93511}" destId="{5FF1C7AB-6DE9-4D17-91A6-FD823D372437}" srcOrd="0" destOrd="0" presId="urn:microsoft.com/office/officeart/2005/8/layout/vList2"/>
    <dgm:cxn modelId="{AADC26E0-E09D-43A4-870C-56D414B36937}" type="presOf" srcId="{039F6D32-17E1-4B1B-A05F-90A5600B39BA}" destId="{7768A92D-2C24-4C0C-9B8B-F0DC4E14A4AE}" srcOrd="0" destOrd="1" presId="urn:microsoft.com/office/officeart/2005/8/layout/vList2"/>
    <dgm:cxn modelId="{79F0ABEC-6039-4698-B97B-3D7635C0CA6C}" type="presOf" srcId="{D2694E4E-379B-42B3-BF88-3FCFC3F39715}" destId="{D33639FE-BCAC-420F-8856-68237B013A80}" srcOrd="0" destOrd="0" presId="urn:microsoft.com/office/officeart/2005/8/layout/vList2"/>
    <dgm:cxn modelId="{1DFCB5F9-CF6E-4367-BDFF-1883EBDE01B6}" srcId="{F4FBA569-7AD1-4756-9563-59B5E7C682E1}" destId="{6637DC0D-E334-4340-83A5-D66D99C93511}" srcOrd="0" destOrd="0" parTransId="{8B2D06E8-1C8B-45A0-BFFD-B604E7657B37}" sibTransId="{96EE9B55-C822-4483-985C-817677A4931A}"/>
    <dgm:cxn modelId="{DFD757F9-48AA-441E-8A89-A185ED881B11}" type="presParOf" srcId="{925BC7C7-50DC-4831-B01F-D8B24B634CE3}" destId="{5FF1C7AB-6DE9-4D17-91A6-FD823D372437}" srcOrd="0" destOrd="0" presId="urn:microsoft.com/office/officeart/2005/8/layout/vList2"/>
    <dgm:cxn modelId="{EF927E43-F06D-4EFE-B2D0-519D621183CA}" type="presParOf" srcId="{925BC7C7-50DC-4831-B01F-D8B24B634CE3}" destId="{D33639FE-BCAC-420F-8856-68237B013A80}" srcOrd="1" destOrd="0" presId="urn:microsoft.com/office/officeart/2005/8/layout/vList2"/>
    <dgm:cxn modelId="{583899DA-FD6A-4DBF-B2BC-E0BC65BD3A1E}" type="presParOf" srcId="{925BC7C7-50DC-4831-B01F-D8B24B634CE3}" destId="{56AD864C-EC63-47A6-A41E-5307D449E72D}" srcOrd="2" destOrd="0" presId="urn:microsoft.com/office/officeart/2005/8/layout/vList2"/>
    <dgm:cxn modelId="{45D8E1F3-23A7-44D3-BB66-2732B6DA6A25}" type="presParOf" srcId="{925BC7C7-50DC-4831-B01F-D8B24B634CE3}" destId="{7768A92D-2C24-4C0C-9B8B-F0DC4E14A4A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76D512-6916-4245-B0BF-8D0AC0ABFDE7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950CD1-63E4-47C9-9C16-E585675E2798}">
      <dgm:prSet phldrT="[Text]" phldr="0"/>
      <dgm:spPr/>
      <dgm:t>
        <a:bodyPr/>
        <a:lstStyle/>
        <a:p>
          <a:pPr rtl="0"/>
          <a:r>
            <a:rPr lang="en-US" b="0" i="0" u="none" strike="noStrike" cap="none" baseline="0" noProof="0">
              <a:solidFill>
                <a:srgbClr val="010000"/>
              </a:solidFill>
              <a:latin typeface="Century Schoolbook"/>
            </a:rPr>
            <a:t>My Profile</a:t>
          </a:r>
        </a:p>
      </dgm:t>
    </dgm:pt>
    <dgm:pt modelId="{F71A2F65-6D35-4281-9991-5ACA36F0D98A}" type="parTrans" cxnId="{FBDE41D9-F4DC-436F-A894-B53F828713C1}">
      <dgm:prSet/>
      <dgm:spPr/>
      <dgm:t>
        <a:bodyPr/>
        <a:lstStyle/>
        <a:p>
          <a:endParaRPr lang="en-US"/>
        </a:p>
      </dgm:t>
    </dgm:pt>
    <dgm:pt modelId="{BF29F467-3889-45BE-ADA1-5D32BBBCB13D}" type="sibTrans" cxnId="{FBDE41D9-F4DC-436F-A894-B53F828713C1}">
      <dgm:prSet/>
      <dgm:spPr/>
      <dgm:t>
        <a:bodyPr/>
        <a:lstStyle/>
        <a:p>
          <a:endParaRPr lang="en-US"/>
        </a:p>
      </dgm:t>
    </dgm:pt>
    <dgm:pt modelId="{450F6872-F6FD-4973-836B-DD0F92407069}">
      <dgm:prSet phldrT="[Text]"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Pet Profile</a:t>
          </a:r>
          <a:endParaRPr lang="en-US"/>
        </a:p>
      </dgm:t>
    </dgm:pt>
    <dgm:pt modelId="{49BF02C7-EDC0-41A4-8E21-C73A180CFBF7}" type="parTrans" cxnId="{6C61BA1C-89D0-466F-A5F4-96CFF810E2DC}">
      <dgm:prSet/>
      <dgm:spPr/>
      <dgm:t>
        <a:bodyPr/>
        <a:lstStyle/>
        <a:p>
          <a:endParaRPr lang="en-US"/>
        </a:p>
      </dgm:t>
    </dgm:pt>
    <dgm:pt modelId="{452B5874-2EEE-46AE-9F88-B6952769F5A1}" type="sibTrans" cxnId="{6C61BA1C-89D0-466F-A5F4-96CFF810E2DC}">
      <dgm:prSet/>
      <dgm:spPr/>
      <dgm:t>
        <a:bodyPr/>
        <a:lstStyle/>
        <a:p>
          <a:endParaRPr lang="en-US"/>
        </a:p>
      </dgm:t>
    </dgm:pt>
    <dgm:pt modelId="{7F834B6F-C47C-4919-9F34-E2EC28F31378}">
      <dgm:prSet phldrT="[Text]"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Addresses</a:t>
          </a:r>
          <a:endParaRPr lang="en-US"/>
        </a:p>
      </dgm:t>
    </dgm:pt>
    <dgm:pt modelId="{729AD8F2-C691-487C-85BE-ECC987647EAF}" type="parTrans" cxnId="{4AA8080A-D328-4188-B44F-A80E60B3CC77}">
      <dgm:prSet/>
      <dgm:spPr/>
      <dgm:t>
        <a:bodyPr/>
        <a:lstStyle/>
        <a:p>
          <a:endParaRPr lang="en-US"/>
        </a:p>
      </dgm:t>
    </dgm:pt>
    <dgm:pt modelId="{447E182A-D61E-4865-8A06-DC0FE50E2658}" type="sibTrans" cxnId="{4AA8080A-D328-4188-B44F-A80E60B3CC77}">
      <dgm:prSet/>
      <dgm:spPr/>
      <dgm:t>
        <a:bodyPr/>
        <a:lstStyle/>
        <a:p>
          <a:endParaRPr lang="en-US"/>
        </a:p>
      </dgm:t>
    </dgm:pt>
    <dgm:pt modelId="{726007FF-3792-4542-9BA0-C63C1053B02F}">
      <dgm:prSet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Request Services</a:t>
          </a:r>
        </a:p>
      </dgm:t>
    </dgm:pt>
    <dgm:pt modelId="{EA0179DF-0618-4900-9811-855294EB7A57}" type="parTrans" cxnId="{97AC29B5-6A81-46D2-A3DD-83DBF18CC02B}">
      <dgm:prSet/>
      <dgm:spPr/>
    </dgm:pt>
    <dgm:pt modelId="{407FF126-37EF-43DA-994E-ADDBC62FEF58}" type="sibTrans" cxnId="{97AC29B5-6A81-46D2-A3DD-83DBF18CC02B}">
      <dgm:prSet/>
      <dgm:spPr/>
    </dgm:pt>
    <dgm:pt modelId="{A1B8DC52-7B04-4C60-AECE-D92F0A6EE6EF}">
      <dgm:prSet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Update Info</a:t>
          </a:r>
        </a:p>
      </dgm:t>
    </dgm:pt>
    <dgm:pt modelId="{7A36FA5F-1AED-4220-AE3B-43EB545F2440}" type="parTrans" cxnId="{34248718-CD07-42BD-B34B-F2D5FC375291}">
      <dgm:prSet/>
      <dgm:spPr/>
    </dgm:pt>
    <dgm:pt modelId="{01F862F7-A4BC-443C-92D0-B6731F344C67}" type="sibTrans" cxnId="{34248718-CD07-42BD-B34B-F2D5FC375291}">
      <dgm:prSet/>
      <dgm:spPr/>
    </dgm:pt>
    <dgm:pt modelId="{4204EAF5-9D0F-4CD4-A9F6-65453E29B1E4}" type="pres">
      <dgm:prSet presAssocID="{7276D512-6916-4245-B0BF-8D0AC0ABFDE7}" presName="Name0" presStyleCnt="0">
        <dgm:presLayoutVars>
          <dgm:dir/>
          <dgm:resizeHandles val="exact"/>
        </dgm:presLayoutVars>
      </dgm:prSet>
      <dgm:spPr/>
    </dgm:pt>
    <dgm:pt modelId="{237659DC-DAB8-4100-9B88-D1A019B94C5A}" type="pres">
      <dgm:prSet presAssocID="{B7950CD1-63E4-47C9-9C16-E585675E2798}" presName="Name5" presStyleLbl="vennNode1" presStyleIdx="0" presStyleCnt="5">
        <dgm:presLayoutVars>
          <dgm:bulletEnabled val="1"/>
        </dgm:presLayoutVars>
      </dgm:prSet>
      <dgm:spPr/>
    </dgm:pt>
    <dgm:pt modelId="{CB638B2D-ACED-44EB-8E1F-AAAA8FA724B8}" type="pres">
      <dgm:prSet presAssocID="{BF29F467-3889-45BE-ADA1-5D32BBBCB13D}" presName="space" presStyleCnt="0"/>
      <dgm:spPr/>
    </dgm:pt>
    <dgm:pt modelId="{07422658-B0F5-424E-AEAB-7D98856F84C5}" type="pres">
      <dgm:prSet presAssocID="{450F6872-F6FD-4973-836B-DD0F92407069}" presName="Name5" presStyleLbl="vennNode1" presStyleIdx="1" presStyleCnt="5">
        <dgm:presLayoutVars>
          <dgm:bulletEnabled val="1"/>
        </dgm:presLayoutVars>
      </dgm:prSet>
      <dgm:spPr/>
    </dgm:pt>
    <dgm:pt modelId="{B36D468A-97F2-45EC-AF8E-817A1B5B05AB}" type="pres">
      <dgm:prSet presAssocID="{452B5874-2EEE-46AE-9F88-B6952769F5A1}" presName="space" presStyleCnt="0"/>
      <dgm:spPr/>
    </dgm:pt>
    <dgm:pt modelId="{96645D47-0180-460C-B43F-6320275D1834}" type="pres">
      <dgm:prSet presAssocID="{726007FF-3792-4542-9BA0-C63C1053B02F}" presName="Name5" presStyleLbl="vennNode1" presStyleIdx="2" presStyleCnt="5">
        <dgm:presLayoutVars>
          <dgm:bulletEnabled val="1"/>
        </dgm:presLayoutVars>
      </dgm:prSet>
      <dgm:spPr/>
    </dgm:pt>
    <dgm:pt modelId="{EE69C62F-4CA9-433C-B823-582A3B7E0BD8}" type="pres">
      <dgm:prSet presAssocID="{407FF126-37EF-43DA-994E-ADDBC62FEF58}" presName="space" presStyleCnt="0"/>
      <dgm:spPr/>
    </dgm:pt>
    <dgm:pt modelId="{4B9DDF0E-DBBE-4A94-8DD5-9CD26C402E15}" type="pres">
      <dgm:prSet presAssocID="{7F834B6F-C47C-4919-9F34-E2EC28F31378}" presName="Name5" presStyleLbl="vennNode1" presStyleIdx="3" presStyleCnt="5">
        <dgm:presLayoutVars>
          <dgm:bulletEnabled val="1"/>
        </dgm:presLayoutVars>
      </dgm:prSet>
      <dgm:spPr/>
    </dgm:pt>
    <dgm:pt modelId="{B9E0DEFF-5D4B-4CB6-94A4-DF91A00C42AF}" type="pres">
      <dgm:prSet presAssocID="{447E182A-D61E-4865-8A06-DC0FE50E2658}" presName="space" presStyleCnt="0"/>
      <dgm:spPr/>
    </dgm:pt>
    <dgm:pt modelId="{994471FB-A7DD-4BF3-9629-15ECE00A42F7}" type="pres">
      <dgm:prSet presAssocID="{A1B8DC52-7B04-4C60-AECE-D92F0A6EE6EF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EC8E7702-B9C6-4BB0-90DB-E06E21BFDE27}" type="presOf" srcId="{450F6872-F6FD-4973-836B-DD0F92407069}" destId="{07422658-B0F5-424E-AEAB-7D98856F84C5}" srcOrd="0" destOrd="0" presId="urn:microsoft.com/office/officeart/2005/8/layout/venn3"/>
    <dgm:cxn modelId="{4AA8080A-D328-4188-B44F-A80E60B3CC77}" srcId="{7276D512-6916-4245-B0BF-8D0AC0ABFDE7}" destId="{7F834B6F-C47C-4919-9F34-E2EC28F31378}" srcOrd="3" destOrd="0" parTransId="{729AD8F2-C691-487C-85BE-ECC987647EAF}" sibTransId="{447E182A-D61E-4865-8A06-DC0FE50E2658}"/>
    <dgm:cxn modelId="{34248718-CD07-42BD-B34B-F2D5FC375291}" srcId="{7276D512-6916-4245-B0BF-8D0AC0ABFDE7}" destId="{A1B8DC52-7B04-4C60-AECE-D92F0A6EE6EF}" srcOrd="4" destOrd="0" parTransId="{7A36FA5F-1AED-4220-AE3B-43EB545F2440}" sibTransId="{01F862F7-A4BC-443C-92D0-B6731F344C67}"/>
    <dgm:cxn modelId="{6C61BA1C-89D0-466F-A5F4-96CFF810E2DC}" srcId="{7276D512-6916-4245-B0BF-8D0AC0ABFDE7}" destId="{450F6872-F6FD-4973-836B-DD0F92407069}" srcOrd="1" destOrd="0" parTransId="{49BF02C7-EDC0-41A4-8E21-C73A180CFBF7}" sibTransId="{452B5874-2EEE-46AE-9F88-B6952769F5A1}"/>
    <dgm:cxn modelId="{C8FFBE5E-55E7-4605-AD29-C4CC63745A5E}" type="presOf" srcId="{7276D512-6916-4245-B0BF-8D0AC0ABFDE7}" destId="{4204EAF5-9D0F-4CD4-A9F6-65453E29B1E4}" srcOrd="0" destOrd="0" presId="urn:microsoft.com/office/officeart/2005/8/layout/venn3"/>
    <dgm:cxn modelId="{3CBEF156-5F00-4D6F-8115-E0618440204F}" type="presOf" srcId="{7F834B6F-C47C-4919-9F34-E2EC28F31378}" destId="{4B9DDF0E-DBBE-4A94-8DD5-9CD26C402E15}" srcOrd="0" destOrd="0" presId="urn:microsoft.com/office/officeart/2005/8/layout/venn3"/>
    <dgm:cxn modelId="{F2B05D8F-D1A5-4561-9E2D-8909DC88880F}" type="presOf" srcId="{B7950CD1-63E4-47C9-9C16-E585675E2798}" destId="{237659DC-DAB8-4100-9B88-D1A019B94C5A}" srcOrd="0" destOrd="0" presId="urn:microsoft.com/office/officeart/2005/8/layout/venn3"/>
    <dgm:cxn modelId="{97AC29B5-6A81-46D2-A3DD-83DBF18CC02B}" srcId="{7276D512-6916-4245-B0BF-8D0AC0ABFDE7}" destId="{726007FF-3792-4542-9BA0-C63C1053B02F}" srcOrd="2" destOrd="0" parTransId="{EA0179DF-0618-4900-9811-855294EB7A57}" sibTransId="{407FF126-37EF-43DA-994E-ADDBC62FEF58}"/>
    <dgm:cxn modelId="{BCF70EBC-85C9-4CC7-90EA-9474ED2DB8FF}" type="presOf" srcId="{A1B8DC52-7B04-4C60-AECE-D92F0A6EE6EF}" destId="{994471FB-A7DD-4BF3-9629-15ECE00A42F7}" srcOrd="0" destOrd="0" presId="urn:microsoft.com/office/officeart/2005/8/layout/venn3"/>
    <dgm:cxn modelId="{FBDE41D9-F4DC-436F-A894-B53F828713C1}" srcId="{7276D512-6916-4245-B0BF-8D0AC0ABFDE7}" destId="{B7950CD1-63E4-47C9-9C16-E585675E2798}" srcOrd="0" destOrd="0" parTransId="{F71A2F65-6D35-4281-9991-5ACA36F0D98A}" sibTransId="{BF29F467-3889-45BE-ADA1-5D32BBBCB13D}"/>
    <dgm:cxn modelId="{20B2C9E2-0613-4CFA-BFFB-8256BFC46103}" type="presOf" srcId="{726007FF-3792-4542-9BA0-C63C1053B02F}" destId="{96645D47-0180-460C-B43F-6320275D1834}" srcOrd="0" destOrd="0" presId="urn:microsoft.com/office/officeart/2005/8/layout/venn3"/>
    <dgm:cxn modelId="{FD145BA4-B00C-4DC8-BBA9-4F35F072F53A}" type="presParOf" srcId="{4204EAF5-9D0F-4CD4-A9F6-65453E29B1E4}" destId="{237659DC-DAB8-4100-9B88-D1A019B94C5A}" srcOrd="0" destOrd="0" presId="urn:microsoft.com/office/officeart/2005/8/layout/venn3"/>
    <dgm:cxn modelId="{A9B45C32-4B6C-4683-A5A9-1B215EBF8780}" type="presParOf" srcId="{4204EAF5-9D0F-4CD4-A9F6-65453E29B1E4}" destId="{CB638B2D-ACED-44EB-8E1F-AAAA8FA724B8}" srcOrd="1" destOrd="0" presId="urn:microsoft.com/office/officeart/2005/8/layout/venn3"/>
    <dgm:cxn modelId="{39A722E7-6E00-4CC4-B3BD-95E23AF28476}" type="presParOf" srcId="{4204EAF5-9D0F-4CD4-A9F6-65453E29B1E4}" destId="{07422658-B0F5-424E-AEAB-7D98856F84C5}" srcOrd="2" destOrd="0" presId="urn:microsoft.com/office/officeart/2005/8/layout/venn3"/>
    <dgm:cxn modelId="{2425EC47-4B33-4C90-B520-52AC10E36AAF}" type="presParOf" srcId="{4204EAF5-9D0F-4CD4-A9F6-65453E29B1E4}" destId="{B36D468A-97F2-45EC-AF8E-817A1B5B05AB}" srcOrd="3" destOrd="0" presId="urn:microsoft.com/office/officeart/2005/8/layout/venn3"/>
    <dgm:cxn modelId="{0F49F1EB-CF16-4574-B238-91EF067303C0}" type="presParOf" srcId="{4204EAF5-9D0F-4CD4-A9F6-65453E29B1E4}" destId="{96645D47-0180-460C-B43F-6320275D1834}" srcOrd="4" destOrd="0" presId="urn:microsoft.com/office/officeart/2005/8/layout/venn3"/>
    <dgm:cxn modelId="{4D3D5DA7-4DA2-4334-9C43-8562A3263EAE}" type="presParOf" srcId="{4204EAF5-9D0F-4CD4-A9F6-65453E29B1E4}" destId="{EE69C62F-4CA9-433C-B823-582A3B7E0BD8}" srcOrd="5" destOrd="0" presId="urn:microsoft.com/office/officeart/2005/8/layout/venn3"/>
    <dgm:cxn modelId="{B560BE4D-528A-44F8-8EF6-1E0A4C235F01}" type="presParOf" srcId="{4204EAF5-9D0F-4CD4-A9F6-65453E29B1E4}" destId="{4B9DDF0E-DBBE-4A94-8DD5-9CD26C402E15}" srcOrd="6" destOrd="0" presId="urn:microsoft.com/office/officeart/2005/8/layout/venn3"/>
    <dgm:cxn modelId="{75615398-3F28-44DC-A895-D317EDE0D571}" type="presParOf" srcId="{4204EAF5-9D0F-4CD4-A9F6-65453E29B1E4}" destId="{B9E0DEFF-5D4B-4CB6-94A4-DF91A00C42AF}" srcOrd="7" destOrd="0" presId="urn:microsoft.com/office/officeart/2005/8/layout/venn3"/>
    <dgm:cxn modelId="{81F625A3-CCDB-473A-9834-B13C6C5D99B5}" type="presParOf" srcId="{4204EAF5-9D0F-4CD4-A9F6-65453E29B1E4}" destId="{994471FB-A7DD-4BF3-9629-15ECE00A42F7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9B94EC-A20A-4C71-B844-B0D27C975AE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8C3B1D1-E365-4D61-A6B3-2C146AEE363F}">
      <dgm:prSet phldrT="[Text]"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Shows active orders, list of pets, and past customer orders</a:t>
          </a:r>
          <a:endParaRPr lang="en-US"/>
        </a:p>
      </dgm:t>
    </dgm:pt>
    <dgm:pt modelId="{D5702A18-4240-4C48-87B4-0257156C83AA}" type="parTrans" cxnId="{C9537253-E883-47CB-8395-7BCB4E8CD779}">
      <dgm:prSet/>
      <dgm:spPr/>
      <dgm:t>
        <a:bodyPr/>
        <a:lstStyle/>
        <a:p>
          <a:endParaRPr lang="en-US"/>
        </a:p>
      </dgm:t>
    </dgm:pt>
    <dgm:pt modelId="{03581927-17DC-4D64-ABC1-8223114FE5A2}" type="sibTrans" cxnId="{C9537253-E883-47CB-8395-7BCB4E8CD779}">
      <dgm:prSet/>
      <dgm:spPr/>
      <dgm:t>
        <a:bodyPr/>
        <a:lstStyle/>
        <a:p>
          <a:endParaRPr lang="en-US"/>
        </a:p>
      </dgm:t>
    </dgm:pt>
    <dgm:pt modelId="{CC17FDD0-A108-4ADA-95CC-50B395BA408B}">
      <dgm:prSet phldr="0"/>
      <dgm:spPr/>
      <dgm:t>
        <a:bodyPr/>
        <a:lstStyle/>
        <a:p>
          <a:pPr rtl="0"/>
          <a:r>
            <a:rPr lang="en-US"/>
            <a:t>Allows customer to select a service from the drop down menu</a:t>
          </a:r>
        </a:p>
      </dgm:t>
    </dgm:pt>
    <dgm:pt modelId="{A74311D9-C6CD-4B47-96AB-00ED333D9E19}" type="parTrans" cxnId="{1D624CEB-9C46-46F3-9012-CF5ADDE5FC6E}">
      <dgm:prSet/>
      <dgm:spPr/>
    </dgm:pt>
    <dgm:pt modelId="{3B9389FF-1CC7-4E1E-9477-6C6AC672E390}" type="sibTrans" cxnId="{1D624CEB-9C46-46F3-9012-CF5ADDE5FC6E}">
      <dgm:prSet/>
      <dgm:spPr/>
    </dgm:pt>
    <dgm:pt modelId="{A00BACA6-15BD-4EF7-8A14-AA65C23BF482}">
      <dgm:prSet phldr="0"/>
      <dgm:spPr/>
      <dgm:t>
        <a:bodyPr/>
        <a:lstStyle/>
        <a:p>
          <a:pPr rtl="0"/>
          <a:r>
            <a:rPr lang="en-US" b="0" i="0" u="none" strike="noStrike" cap="none" baseline="0" noProof="0">
              <a:latin typeface="Century Schoolbook"/>
            </a:rPr>
            <a:t>My Profile</a:t>
          </a:r>
        </a:p>
      </dgm:t>
    </dgm:pt>
    <dgm:pt modelId="{098D9777-E2D7-4F92-8385-D59472987BD0}" type="parTrans" cxnId="{5141FC02-C9E1-433A-8DF0-F196537FD0CB}">
      <dgm:prSet/>
      <dgm:spPr/>
    </dgm:pt>
    <dgm:pt modelId="{853C8C96-2141-4AE9-A329-7F65E84305C7}" type="sibTrans" cxnId="{5141FC02-C9E1-433A-8DF0-F196537FD0CB}">
      <dgm:prSet/>
      <dgm:spPr/>
    </dgm:pt>
    <dgm:pt modelId="{659D8CA7-1A3E-4234-AFB5-BA309FA02344}">
      <dgm:prSet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Pet Profile</a:t>
          </a:r>
          <a:endParaRPr lang="en-US"/>
        </a:p>
      </dgm:t>
    </dgm:pt>
    <dgm:pt modelId="{78B91A91-DB4F-438D-B01B-429169C3BF37}" type="parTrans" cxnId="{274838EB-8256-4152-BB61-8AF246B9BCEA}">
      <dgm:prSet/>
      <dgm:spPr/>
    </dgm:pt>
    <dgm:pt modelId="{7DF78F76-D732-48F4-8148-0612B1D22F6B}" type="sibTrans" cxnId="{274838EB-8256-4152-BB61-8AF246B9BCEA}">
      <dgm:prSet/>
      <dgm:spPr/>
    </dgm:pt>
    <dgm:pt modelId="{03E76ED5-3738-4B6F-8646-E0EFB6D10E8B}">
      <dgm:prSet phldr="0"/>
      <dgm:spPr/>
      <dgm:t>
        <a:bodyPr/>
        <a:lstStyle/>
        <a:p>
          <a:pPr rtl="0"/>
          <a:r>
            <a:rPr lang="en-US">
              <a:latin typeface="Century Schoolbook" panose="02040604050505020304"/>
            </a:rPr>
            <a:t>Request Services</a:t>
          </a:r>
          <a:endParaRPr lang="en-US"/>
        </a:p>
      </dgm:t>
    </dgm:pt>
    <dgm:pt modelId="{6FFCDED3-A046-419F-A9AA-4D0A1A4C26DA}" type="parTrans" cxnId="{9A1ECC3F-4982-4573-A068-88BC9AEF7F2B}">
      <dgm:prSet/>
      <dgm:spPr/>
    </dgm:pt>
    <dgm:pt modelId="{E4862DEE-F088-4C69-9599-612B3E799EE3}" type="sibTrans" cxnId="{9A1ECC3F-4982-4573-A068-88BC9AEF7F2B}">
      <dgm:prSet/>
      <dgm:spPr/>
    </dgm:pt>
    <dgm:pt modelId="{7FD757E5-AEF9-4CEA-AC43-9D35622BEE9F}">
      <dgm:prSet phldr="0"/>
      <dgm:spPr/>
      <dgm:t>
        <a:bodyPr/>
        <a:lstStyle/>
        <a:p>
          <a:pPr rtl="0"/>
          <a:r>
            <a:rPr lang="en-US"/>
            <a:t>The Pet Profile Form allows customers to </a:t>
          </a:r>
          <a:r>
            <a:rPr lang="en-US">
              <a:latin typeface="Century Schoolbook" panose="02040604050505020304"/>
            </a:rPr>
            <a:t>add a pet</a:t>
          </a:r>
          <a:r>
            <a:rPr lang="en-US"/>
            <a:t> and then it sends them to their profile page</a:t>
          </a:r>
          <a:endParaRPr lang="en-US">
            <a:latin typeface="Century Schoolbook" panose="02040604050505020304"/>
          </a:endParaRPr>
        </a:p>
      </dgm:t>
    </dgm:pt>
    <dgm:pt modelId="{0C93A2D0-86A3-4042-84FA-77C6561AFC5D}" type="parTrans" cxnId="{505D074D-070F-47D4-986A-41E97384468E}">
      <dgm:prSet/>
      <dgm:spPr/>
    </dgm:pt>
    <dgm:pt modelId="{F7B355FD-B09F-4B38-BFE0-6D04CE507848}" type="sibTrans" cxnId="{505D074D-070F-47D4-986A-41E97384468E}">
      <dgm:prSet/>
      <dgm:spPr/>
    </dgm:pt>
    <dgm:pt modelId="{B01CBDA3-2083-46F5-8E77-14277A6EAF01}">
      <dgm:prSet phldr="0"/>
      <dgm:spPr/>
      <dgm:t>
        <a:bodyPr/>
        <a:lstStyle/>
        <a:p>
          <a:r>
            <a:rPr lang="en-US">
              <a:latin typeface="Trebuchet MS" panose="020B0603020202020204"/>
            </a:rPr>
            <a:t>Addresses</a:t>
          </a:r>
        </a:p>
      </dgm:t>
    </dgm:pt>
    <dgm:pt modelId="{7ADBD423-070E-4E7F-84C6-C961581F0E6C}" type="parTrans" cxnId="{85C60344-E5D0-4EBC-9C9C-DA3C34909105}">
      <dgm:prSet/>
      <dgm:spPr/>
    </dgm:pt>
    <dgm:pt modelId="{7322ADBD-827B-40CF-8641-45162EA9C380}" type="sibTrans" cxnId="{85C60344-E5D0-4EBC-9C9C-DA3C34909105}">
      <dgm:prSet/>
      <dgm:spPr/>
    </dgm:pt>
    <dgm:pt modelId="{A9795E9D-A137-4BC0-A454-D484A0B7298C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Update Info</a:t>
          </a:r>
        </a:p>
      </dgm:t>
    </dgm:pt>
    <dgm:pt modelId="{05FAFDFA-C513-4592-8B75-F97CD5D8E243}" type="parTrans" cxnId="{5F3E6A6E-6DF7-4226-B6C5-A967857C47B7}">
      <dgm:prSet/>
      <dgm:spPr/>
    </dgm:pt>
    <dgm:pt modelId="{F941BDF7-974A-432F-8A1B-8B735D7CDAF3}" type="sibTrans" cxnId="{5F3E6A6E-6DF7-4226-B6C5-A967857C47B7}">
      <dgm:prSet/>
      <dgm:spPr/>
    </dgm:pt>
    <dgm:pt modelId="{F7FE6E2E-6B82-4438-BB3A-4A0DF8CF9FF4}">
      <dgm:prSet phldr="0"/>
      <dgm:spPr/>
      <dgm:t>
        <a:bodyPr/>
        <a:lstStyle/>
        <a:p>
          <a:pPr rtl="0"/>
          <a:r>
            <a:rPr lang="en-US"/>
            <a:t>Allows customer to add their address and phone number for contact information</a:t>
          </a:r>
          <a:r>
            <a:rPr lang="en-US">
              <a:latin typeface="Century Schoolbook" panose="02040604050505020304"/>
            </a:rPr>
            <a:t> </a:t>
          </a:r>
          <a:endParaRPr lang="en-US">
            <a:latin typeface="Trebuchet MS" panose="020B0603020202020204"/>
          </a:endParaRPr>
        </a:p>
      </dgm:t>
    </dgm:pt>
    <dgm:pt modelId="{748EA9A0-D309-4A0F-9094-DDFA2678B5FD}" type="parTrans" cxnId="{E7C39563-2824-407A-8B1E-B3B204CB63D8}">
      <dgm:prSet/>
      <dgm:spPr/>
    </dgm:pt>
    <dgm:pt modelId="{9A71D663-8078-4055-A94F-821AA710441B}" type="sibTrans" cxnId="{E7C39563-2824-407A-8B1E-B3B204CB63D8}">
      <dgm:prSet/>
      <dgm:spPr/>
    </dgm:pt>
    <dgm:pt modelId="{CBDF2317-6213-4E9B-8C83-3DBB95100944}">
      <dgm:prSet phldr="0"/>
      <dgm:spPr/>
      <dgm:t>
        <a:bodyPr/>
        <a:lstStyle/>
        <a:p>
          <a:endParaRPr lang="en-US">
            <a:latin typeface="Trebuchet MS" panose="020B0603020202020204"/>
          </a:endParaRPr>
        </a:p>
      </dgm:t>
    </dgm:pt>
    <dgm:pt modelId="{54B93F4D-17C3-46F8-AA09-6C69F6300643}" type="parTrans" cxnId="{0B0E0095-49F8-4374-A0E8-8E2D58A2D62D}">
      <dgm:prSet/>
      <dgm:spPr/>
    </dgm:pt>
    <dgm:pt modelId="{FBE32904-770F-4865-BFF8-5739CF686C93}" type="sibTrans" cxnId="{0B0E0095-49F8-4374-A0E8-8E2D58A2D62D}">
      <dgm:prSet/>
      <dgm:spPr/>
    </dgm:pt>
    <dgm:pt modelId="{00F05D66-62DF-427E-B5FE-01F866DEE207}">
      <dgm:prSet phldr="0"/>
      <dgm:spPr/>
      <dgm:t>
        <a:bodyPr/>
        <a:lstStyle/>
        <a:p>
          <a:pPr rtl="0"/>
          <a:r>
            <a:rPr lang="en-US"/>
            <a:t>Allows user to update personal </a:t>
          </a:r>
          <a:r>
            <a:rPr lang="en-US">
              <a:latin typeface="Century Schoolbook" panose="02040604050505020304"/>
            </a:rPr>
            <a:t>information </a:t>
          </a:r>
          <a:r>
            <a:rPr lang="en-US"/>
            <a:t>and change password.</a:t>
          </a:r>
          <a:endParaRPr lang="en-US">
            <a:latin typeface="Trebuchet MS" panose="020B0603020202020204"/>
          </a:endParaRPr>
        </a:p>
      </dgm:t>
    </dgm:pt>
    <dgm:pt modelId="{16BD4F3B-888E-4B91-ADFC-21B4F4A64194}" type="parTrans" cxnId="{F22E4B60-9986-4F95-957E-EC7E35757156}">
      <dgm:prSet/>
      <dgm:spPr/>
    </dgm:pt>
    <dgm:pt modelId="{318CCBE1-AAAF-4087-BEF8-BDC061872038}" type="sibTrans" cxnId="{F22E4B60-9986-4F95-957E-EC7E35757156}">
      <dgm:prSet/>
      <dgm:spPr/>
    </dgm:pt>
    <dgm:pt modelId="{D5F24D22-EC43-4CE5-8470-7DBD90D671D8}" type="pres">
      <dgm:prSet presAssocID="{269B94EC-A20A-4C71-B844-B0D27C975AEF}" presName="linear" presStyleCnt="0">
        <dgm:presLayoutVars>
          <dgm:animLvl val="lvl"/>
          <dgm:resizeHandles val="exact"/>
        </dgm:presLayoutVars>
      </dgm:prSet>
      <dgm:spPr/>
    </dgm:pt>
    <dgm:pt modelId="{AFF1BE73-4CFF-428B-9768-6B12124538B0}" type="pres">
      <dgm:prSet presAssocID="{A00BACA6-15BD-4EF7-8A14-AA65C23BF48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C29FBB7-6C1C-4E18-855E-91A18E882BC5}" type="pres">
      <dgm:prSet presAssocID="{A00BACA6-15BD-4EF7-8A14-AA65C23BF482}" presName="childText" presStyleLbl="revTx" presStyleIdx="0" presStyleCnt="5">
        <dgm:presLayoutVars>
          <dgm:bulletEnabled val="1"/>
        </dgm:presLayoutVars>
      </dgm:prSet>
      <dgm:spPr/>
    </dgm:pt>
    <dgm:pt modelId="{4029574C-952D-4592-B6E5-99840848A505}" type="pres">
      <dgm:prSet presAssocID="{659D8CA7-1A3E-4234-AFB5-BA309FA0234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C5FF19D-CF94-4048-91E7-15C371AB5930}" type="pres">
      <dgm:prSet presAssocID="{659D8CA7-1A3E-4234-AFB5-BA309FA02344}" presName="childText" presStyleLbl="revTx" presStyleIdx="1" presStyleCnt="5">
        <dgm:presLayoutVars>
          <dgm:bulletEnabled val="1"/>
        </dgm:presLayoutVars>
      </dgm:prSet>
      <dgm:spPr/>
    </dgm:pt>
    <dgm:pt modelId="{29306253-E3E7-43A5-8B97-737BAD6F3965}" type="pres">
      <dgm:prSet presAssocID="{03E76ED5-3738-4B6F-8646-E0EFB6D10E8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881A66B-EEB5-4553-814A-509CD1416D47}" type="pres">
      <dgm:prSet presAssocID="{03E76ED5-3738-4B6F-8646-E0EFB6D10E8B}" presName="childText" presStyleLbl="revTx" presStyleIdx="2" presStyleCnt="5">
        <dgm:presLayoutVars>
          <dgm:bulletEnabled val="1"/>
        </dgm:presLayoutVars>
      </dgm:prSet>
      <dgm:spPr/>
    </dgm:pt>
    <dgm:pt modelId="{13D4F065-45C8-4896-A9D0-51303717199E}" type="pres">
      <dgm:prSet presAssocID="{B01CBDA3-2083-46F5-8E77-14277A6EAF0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FE289F4-08F3-4388-8E44-C0E358388140}" type="pres">
      <dgm:prSet presAssocID="{B01CBDA3-2083-46F5-8E77-14277A6EAF01}" presName="childText" presStyleLbl="revTx" presStyleIdx="3" presStyleCnt="5">
        <dgm:presLayoutVars>
          <dgm:bulletEnabled val="1"/>
        </dgm:presLayoutVars>
      </dgm:prSet>
      <dgm:spPr/>
    </dgm:pt>
    <dgm:pt modelId="{68DD2673-0C1A-4973-A41C-8C176D2A8FE9}" type="pres">
      <dgm:prSet presAssocID="{A9795E9D-A137-4BC0-A454-D484A0B7298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71E2D5E-EB6C-4E90-B752-D74A75D85FD1}" type="pres">
      <dgm:prSet presAssocID="{A9795E9D-A137-4BC0-A454-D484A0B7298C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5141FC02-C9E1-433A-8DF0-F196537FD0CB}" srcId="{269B94EC-A20A-4C71-B844-B0D27C975AEF}" destId="{A00BACA6-15BD-4EF7-8A14-AA65C23BF482}" srcOrd="0" destOrd="0" parTransId="{098D9777-E2D7-4F92-8385-D59472987BD0}" sibTransId="{853C8C96-2141-4AE9-A329-7F65E84305C7}"/>
    <dgm:cxn modelId="{38C68507-DCA6-4809-8941-D74B7D50CCE6}" type="presOf" srcId="{00F05D66-62DF-427E-B5FE-01F866DEE207}" destId="{E71E2D5E-EB6C-4E90-B752-D74A75D85FD1}" srcOrd="0" destOrd="0" presId="urn:microsoft.com/office/officeart/2005/8/layout/vList2"/>
    <dgm:cxn modelId="{A8F63D1D-458A-4DD0-A543-B17AC6D68841}" type="presOf" srcId="{98C3B1D1-E365-4D61-A6B3-2C146AEE363F}" destId="{3C29FBB7-6C1C-4E18-855E-91A18E882BC5}" srcOrd="0" destOrd="0" presId="urn:microsoft.com/office/officeart/2005/8/layout/vList2"/>
    <dgm:cxn modelId="{9A1ECC3F-4982-4573-A068-88BC9AEF7F2B}" srcId="{269B94EC-A20A-4C71-B844-B0D27C975AEF}" destId="{03E76ED5-3738-4B6F-8646-E0EFB6D10E8B}" srcOrd="2" destOrd="0" parTransId="{6FFCDED3-A046-419F-A9AA-4D0A1A4C26DA}" sibTransId="{E4862DEE-F088-4C69-9599-612B3E799EE3}"/>
    <dgm:cxn modelId="{520E6140-0C43-4F6E-B181-8951CCFE9149}" type="presOf" srcId="{A00BACA6-15BD-4EF7-8A14-AA65C23BF482}" destId="{AFF1BE73-4CFF-428B-9768-6B12124538B0}" srcOrd="0" destOrd="0" presId="urn:microsoft.com/office/officeart/2005/8/layout/vList2"/>
    <dgm:cxn modelId="{84B26B40-19D5-46D5-9EF1-BDD2DD26FAC2}" type="presOf" srcId="{CC17FDD0-A108-4ADA-95CC-50B395BA408B}" destId="{0881A66B-EEB5-4553-814A-509CD1416D47}" srcOrd="0" destOrd="0" presId="urn:microsoft.com/office/officeart/2005/8/layout/vList2"/>
    <dgm:cxn modelId="{DBB5415E-FEBC-4F7C-8617-975CC01443D3}" type="presOf" srcId="{269B94EC-A20A-4C71-B844-B0D27C975AEF}" destId="{D5F24D22-EC43-4CE5-8470-7DBD90D671D8}" srcOrd="0" destOrd="0" presId="urn:microsoft.com/office/officeart/2005/8/layout/vList2"/>
    <dgm:cxn modelId="{F22E4B60-9986-4F95-957E-EC7E35757156}" srcId="{A9795E9D-A137-4BC0-A454-D484A0B7298C}" destId="{00F05D66-62DF-427E-B5FE-01F866DEE207}" srcOrd="0" destOrd="0" parTransId="{16BD4F3B-888E-4B91-ADFC-21B4F4A64194}" sibTransId="{318CCBE1-AAAF-4087-BEF8-BDC061872038}"/>
    <dgm:cxn modelId="{E7C39563-2824-407A-8B1E-B3B204CB63D8}" srcId="{B01CBDA3-2083-46F5-8E77-14277A6EAF01}" destId="{F7FE6E2E-6B82-4438-BB3A-4A0DF8CF9FF4}" srcOrd="0" destOrd="0" parTransId="{748EA9A0-D309-4A0F-9094-DDFA2678B5FD}" sibTransId="{9A71D663-8078-4055-A94F-821AA710441B}"/>
    <dgm:cxn modelId="{85C60344-E5D0-4EBC-9C9C-DA3C34909105}" srcId="{269B94EC-A20A-4C71-B844-B0D27C975AEF}" destId="{B01CBDA3-2083-46F5-8E77-14277A6EAF01}" srcOrd="3" destOrd="0" parTransId="{7ADBD423-070E-4E7F-84C6-C961581F0E6C}" sibTransId="{7322ADBD-827B-40CF-8641-45162EA9C380}"/>
    <dgm:cxn modelId="{505D074D-070F-47D4-986A-41E97384468E}" srcId="{659D8CA7-1A3E-4234-AFB5-BA309FA02344}" destId="{7FD757E5-AEF9-4CEA-AC43-9D35622BEE9F}" srcOrd="0" destOrd="0" parTransId="{0C93A2D0-86A3-4042-84FA-77C6561AFC5D}" sibTransId="{F7B355FD-B09F-4B38-BFE0-6D04CE507848}"/>
    <dgm:cxn modelId="{5F3E6A6E-6DF7-4226-B6C5-A967857C47B7}" srcId="{269B94EC-A20A-4C71-B844-B0D27C975AEF}" destId="{A9795E9D-A137-4BC0-A454-D484A0B7298C}" srcOrd="4" destOrd="0" parTransId="{05FAFDFA-C513-4592-8B75-F97CD5D8E243}" sibTransId="{F941BDF7-974A-432F-8A1B-8B735D7CDAF3}"/>
    <dgm:cxn modelId="{C9537253-E883-47CB-8395-7BCB4E8CD779}" srcId="{A00BACA6-15BD-4EF7-8A14-AA65C23BF482}" destId="{98C3B1D1-E365-4D61-A6B3-2C146AEE363F}" srcOrd="0" destOrd="0" parTransId="{D5702A18-4240-4C48-87B4-0257156C83AA}" sibTransId="{03581927-17DC-4D64-ABC1-8223114FE5A2}"/>
    <dgm:cxn modelId="{E78B3774-5EBA-431D-AF25-ECC7B60253ED}" type="presOf" srcId="{659D8CA7-1A3E-4234-AFB5-BA309FA02344}" destId="{4029574C-952D-4592-B6E5-99840848A505}" srcOrd="0" destOrd="0" presId="urn:microsoft.com/office/officeart/2005/8/layout/vList2"/>
    <dgm:cxn modelId="{0B0E0095-49F8-4374-A0E8-8E2D58A2D62D}" srcId="{A9795E9D-A137-4BC0-A454-D484A0B7298C}" destId="{CBDF2317-6213-4E9B-8C83-3DBB95100944}" srcOrd="1" destOrd="0" parTransId="{54B93F4D-17C3-46F8-AA09-6C69F6300643}" sibTransId="{FBE32904-770F-4865-BFF8-5739CF686C93}"/>
    <dgm:cxn modelId="{9EC3FA9D-D867-4C6D-9FA0-4C649CC0D2B8}" type="presOf" srcId="{03E76ED5-3738-4B6F-8646-E0EFB6D10E8B}" destId="{29306253-E3E7-43A5-8B97-737BAD6F3965}" srcOrd="0" destOrd="0" presId="urn:microsoft.com/office/officeart/2005/8/layout/vList2"/>
    <dgm:cxn modelId="{3558B6C3-2611-4844-9D22-59844C870AFA}" type="presOf" srcId="{A9795E9D-A137-4BC0-A454-D484A0B7298C}" destId="{68DD2673-0C1A-4973-A41C-8C176D2A8FE9}" srcOrd="0" destOrd="0" presId="urn:microsoft.com/office/officeart/2005/8/layout/vList2"/>
    <dgm:cxn modelId="{4C04EBC5-2F51-433F-A762-9C8DB3FCDE42}" type="presOf" srcId="{F7FE6E2E-6B82-4438-BB3A-4A0DF8CF9FF4}" destId="{EFE289F4-08F3-4388-8E44-C0E358388140}" srcOrd="0" destOrd="0" presId="urn:microsoft.com/office/officeart/2005/8/layout/vList2"/>
    <dgm:cxn modelId="{6D90F9CB-BC45-4DB5-BC05-251A290A7281}" type="presOf" srcId="{B01CBDA3-2083-46F5-8E77-14277A6EAF01}" destId="{13D4F065-45C8-4896-A9D0-51303717199E}" srcOrd="0" destOrd="0" presId="urn:microsoft.com/office/officeart/2005/8/layout/vList2"/>
    <dgm:cxn modelId="{548DAFCD-8C30-4F73-8E29-C36B830A450E}" type="presOf" srcId="{7FD757E5-AEF9-4CEA-AC43-9D35622BEE9F}" destId="{AC5FF19D-CF94-4048-91E7-15C371AB5930}" srcOrd="0" destOrd="0" presId="urn:microsoft.com/office/officeart/2005/8/layout/vList2"/>
    <dgm:cxn modelId="{703301E0-C9C9-400A-9085-A2BAC3729602}" type="presOf" srcId="{CBDF2317-6213-4E9B-8C83-3DBB95100944}" destId="{E71E2D5E-EB6C-4E90-B752-D74A75D85FD1}" srcOrd="0" destOrd="1" presId="urn:microsoft.com/office/officeart/2005/8/layout/vList2"/>
    <dgm:cxn modelId="{274838EB-8256-4152-BB61-8AF246B9BCEA}" srcId="{269B94EC-A20A-4C71-B844-B0D27C975AEF}" destId="{659D8CA7-1A3E-4234-AFB5-BA309FA02344}" srcOrd="1" destOrd="0" parTransId="{78B91A91-DB4F-438D-B01B-429169C3BF37}" sibTransId="{7DF78F76-D732-48F4-8148-0612B1D22F6B}"/>
    <dgm:cxn modelId="{1D624CEB-9C46-46F3-9012-CF5ADDE5FC6E}" srcId="{03E76ED5-3738-4B6F-8646-E0EFB6D10E8B}" destId="{CC17FDD0-A108-4ADA-95CC-50B395BA408B}" srcOrd="0" destOrd="0" parTransId="{A74311D9-C6CD-4B47-96AB-00ED333D9E19}" sibTransId="{3B9389FF-1CC7-4E1E-9477-6C6AC672E390}"/>
    <dgm:cxn modelId="{7305F6AE-AE76-4314-9744-E30F129A59E5}" type="presParOf" srcId="{D5F24D22-EC43-4CE5-8470-7DBD90D671D8}" destId="{AFF1BE73-4CFF-428B-9768-6B12124538B0}" srcOrd="0" destOrd="0" presId="urn:microsoft.com/office/officeart/2005/8/layout/vList2"/>
    <dgm:cxn modelId="{3EA1954A-C24D-4802-A292-6B95594245B8}" type="presParOf" srcId="{D5F24D22-EC43-4CE5-8470-7DBD90D671D8}" destId="{3C29FBB7-6C1C-4E18-855E-91A18E882BC5}" srcOrd="1" destOrd="0" presId="urn:microsoft.com/office/officeart/2005/8/layout/vList2"/>
    <dgm:cxn modelId="{0D38B663-B78B-4F29-AA3E-1E2DC3017BC5}" type="presParOf" srcId="{D5F24D22-EC43-4CE5-8470-7DBD90D671D8}" destId="{4029574C-952D-4592-B6E5-99840848A505}" srcOrd="2" destOrd="0" presId="urn:microsoft.com/office/officeart/2005/8/layout/vList2"/>
    <dgm:cxn modelId="{8E17A32C-9BE0-4674-9D2E-24793391BF6F}" type="presParOf" srcId="{D5F24D22-EC43-4CE5-8470-7DBD90D671D8}" destId="{AC5FF19D-CF94-4048-91E7-15C371AB5930}" srcOrd="3" destOrd="0" presId="urn:microsoft.com/office/officeart/2005/8/layout/vList2"/>
    <dgm:cxn modelId="{185FA71E-C6F9-44ED-8FA9-E6ECCBDE575D}" type="presParOf" srcId="{D5F24D22-EC43-4CE5-8470-7DBD90D671D8}" destId="{29306253-E3E7-43A5-8B97-737BAD6F3965}" srcOrd="4" destOrd="0" presId="urn:microsoft.com/office/officeart/2005/8/layout/vList2"/>
    <dgm:cxn modelId="{1BDAE421-0E15-46B3-8539-6BB53D8406AD}" type="presParOf" srcId="{D5F24D22-EC43-4CE5-8470-7DBD90D671D8}" destId="{0881A66B-EEB5-4553-814A-509CD1416D47}" srcOrd="5" destOrd="0" presId="urn:microsoft.com/office/officeart/2005/8/layout/vList2"/>
    <dgm:cxn modelId="{4A5140B3-992C-48CA-A403-3E113DAC25F5}" type="presParOf" srcId="{D5F24D22-EC43-4CE5-8470-7DBD90D671D8}" destId="{13D4F065-45C8-4896-A9D0-51303717199E}" srcOrd="6" destOrd="0" presId="urn:microsoft.com/office/officeart/2005/8/layout/vList2"/>
    <dgm:cxn modelId="{34051204-6657-41BC-9AC0-60DA2363900B}" type="presParOf" srcId="{D5F24D22-EC43-4CE5-8470-7DBD90D671D8}" destId="{EFE289F4-08F3-4388-8E44-C0E358388140}" srcOrd="7" destOrd="0" presId="urn:microsoft.com/office/officeart/2005/8/layout/vList2"/>
    <dgm:cxn modelId="{2C90B710-C7B2-436C-A3A9-BBB35DFD710D}" type="presParOf" srcId="{D5F24D22-EC43-4CE5-8470-7DBD90D671D8}" destId="{68DD2673-0C1A-4973-A41C-8C176D2A8FE9}" srcOrd="8" destOrd="0" presId="urn:microsoft.com/office/officeart/2005/8/layout/vList2"/>
    <dgm:cxn modelId="{15E28520-3188-4D6B-980B-9B57ADB7D165}" type="presParOf" srcId="{D5F24D22-EC43-4CE5-8470-7DBD90D671D8}" destId="{E71E2D5E-EB6C-4E90-B752-D74A75D85FD1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30B931-CEA7-4F9B-B036-B9F4006DA019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25B3A7B-590C-49A6-B389-60D35CB2E064}">
      <dgm:prSet phldrT="[Text]" phldr="0"/>
      <dgm:spPr/>
      <dgm:t>
        <a:bodyPr/>
        <a:lstStyle/>
        <a:p>
          <a:r>
            <a:rPr lang="en-US">
              <a:latin typeface="Century Schoolbook" panose="02040604050505020304"/>
            </a:rPr>
            <a:t>Customer</a:t>
          </a:r>
          <a:endParaRPr lang="en-US"/>
        </a:p>
      </dgm:t>
    </dgm:pt>
    <dgm:pt modelId="{08A9B85D-B470-4397-8D5C-F78995FA3FDC}" type="parTrans" cxnId="{A1BA3D0B-7C2C-494E-A4C6-6736A5AF1167}">
      <dgm:prSet/>
      <dgm:spPr/>
    </dgm:pt>
    <dgm:pt modelId="{EB254AD0-30E7-4ED9-AD58-3B25D6D64170}" type="sibTrans" cxnId="{A1BA3D0B-7C2C-494E-A4C6-6736A5AF1167}">
      <dgm:prSet/>
      <dgm:spPr/>
    </dgm:pt>
    <dgm:pt modelId="{2351E3F2-3B1C-40EF-BF69-4587E06BF805}">
      <dgm:prSet phldrT="[Text]" phldr="0"/>
      <dgm:spPr/>
      <dgm:t>
        <a:bodyPr/>
        <a:lstStyle/>
        <a:p>
          <a:r>
            <a:rPr lang="en-US">
              <a:latin typeface="Century Schoolbook" panose="02040604050505020304"/>
            </a:rPr>
            <a:t>Employee</a:t>
          </a:r>
          <a:endParaRPr lang="en-US"/>
        </a:p>
      </dgm:t>
    </dgm:pt>
    <dgm:pt modelId="{EC4A94D6-17F8-4EF3-BAB6-AC0A01BB2601}" type="parTrans" cxnId="{2F09AF8A-0099-4F7A-ACE9-84B4AAB72597}">
      <dgm:prSet/>
      <dgm:spPr/>
    </dgm:pt>
    <dgm:pt modelId="{F4EEF191-8A66-4384-8C1D-848FEAF9E29A}" type="sibTrans" cxnId="{2F09AF8A-0099-4F7A-ACE9-84B4AAB72597}">
      <dgm:prSet/>
      <dgm:spPr/>
    </dgm:pt>
    <dgm:pt modelId="{964D65B7-779A-4326-ACAB-DE93CE233F62}">
      <dgm:prSet phldrT="[Text]"/>
      <dgm:spPr/>
      <dgm:t>
        <a:bodyPr/>
        <a:lstStyle/>
        <a:p>
          <a:r>
            <a:rPr lang="en-US">
              <a:latin typeface="Century Schoolbook" panose="02040604050505020304"/>
            </a:rPr>
            <a:t>Admin</a:t>
          </a:r>
          <a:endParaRPr lang="en-US"/>
        </a:p>
      </dgm:t>
    </dgm:pt>
    <dgm:pt modelId="{8CCCBC07-E4F2-4ECB-9FCF-4A5EBD2547AE}" type="parTrans" cxnId="{45DE8D01-B908-4A3C-A293-330BF9D30E0C}">
      <dgm:prSet/>
      <dgm:spPr/>
    </dgm:pt>
    <dgm:pt modelId="{892BCF3A-FFCC-47B0-B21E-FD752CE49B03}" type="sibTrans" cxnId="{45DE8D01-B908-4A3C-A293-330BF9D30E0C}">
      <dgm:prSet/>
      <dgm:spPr/>
    </dgm:pt>
    <dgm:pt modelId="{BB05F2CE-5641-4740-83CA-3E154510DACF}" type="pres">
      <dgm:prSet presAssocID="{1E30B931-CEA7-4F9B-B036-B9F4006DA019}" presName="Name0" presStyleCnt="0">
        <dgm:presLayoutVars>
          <dgm:dir/>
          <dgm:resizeHandles val="exact"/>
        </dgm:presLayoutVars>
      </dgm:prSet>
      <dgm:spPr/>
    </dgm:pt>
    <dgm:pt modelId="{DB046014-652B-45F3-993D-C444E5C138D2}" type="pres">
      <dgm:prSet presAssocID="{525B3A7B-590C-49A6-B389-60D35CB2E064}" presName="parTxOnly" presStyleLbl="node1" presStyleIdx="0" presStyleCnt="3">
        <dgm:presLayoutVars>
          <dgm:bulletEnabled val="1"/>
        </dgm:presLayoutVars>
      </dgm:prSet>
      <dgm:spPr/>
    </dgm:pt>
    <dgm:pt modelId="{0A4B30F4-C57D-4E0C-8FCC-16C7435677EB}" type="pres">
      <dgm:prSet presAssocID="{EB254AD0-30E7-4ED9-AD58-3B25D6D64170}" presName="parSpace" presStyleCnt="0"/>
      <dgm:spPr/>
    </dgm:pt>
    <dgm:pt modelId="{80D79433-16A9-49EE-9EAF-287894CD8853}" type="pres">
      <dgm:prSet presAssocID="{2351E3F2-3B1C-40EF-BF69-4587E06BF805}" presName="parTxOnly" presStyleLbl="node1" presStyleIdx="1" presStyleCnt="3">
        <dgm:presLayoutVars>
          <dgm:bulletEnabled val="1"/>
        </dgm:presLayoutVars>
      </dgm:prSet>
      <dgm:spPr/>
    </dgm:pt>
    <dgm:pt modelId="{ADBE567E-AF1D-487A-ABAF-2AA7BD204DD6}" type="pres">
      <dgm:prSet presAssocID="{F4EEF191-8A66-4384-8C1D-848FEAF9E29A}" presName="parSpace" presStyleCnt="0"/>
      <dgm:spPr/>
    </dgm:pt>
    <dgm:pt modelId="{822735FB-2EBF-42AA-ADB5-DAEFE9A8800F}" type="pres">
      <dgm:prSet presAssocID="{964D65B7-779A-4326-ACAB-DE93CE233F6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5DE8D01-B908-4A3C-A293-330BF9D30E0C}" srcId="{1E30B931-CEA7-4F9B-B036-B9F4006DA019}" destId="{964D65B7-779A-4326-ACAB-DE93CE233F62}" srcOrd="2" destOrd="0" parTransId="{8CCCBC07-E4F2-4ECB-9FCF-4A5EBD2547AE}" sibTransId="{892BCF3A-FFCC-47B0-B21E-FD752CE49B03}"/>
    <dgm:cxn modelId="{A1BA3D0B-7C2C-494E-A4C6-6736A5AF1167}" srcId="{1E30B931-CEA7-4F9B-B036-B9F4006DA019}" destId="{525B3A7B-590C-49A6-B389-60D35CB2E064}" srcOrd="0" destOrd="0" parTransId="{08A9B85D-B470-4397-8D5C-F78995FA3FDC}" sibTransId="{EB254AD0-30E7-4ED9-AD58-3B25D6D64170}"/>
    <dgm:cxn modelId="{AF2A3724-AA67-4F01-9A83-46E7BA338403}" type="presOf" srcId="{2351E3F2-3B1C-40EF-BF69-4587E06BF805}" destId="{80D79433-16A9-49EE-9EAF-287894CD8853}" srcOrd="0" destOrd="0" presId="urn:microsoft.com/office/officeart/2005/8/layout/hChevron3"/>
    <dgm:cxn modelId="{029D782F-6D1E-494A-8424-27771CB7F078}" type="presOf" srcId="{964D65B7-779A-4326-ACAB-DE93CE233F62}" destId="{822735FB-2EBF-42AA-ADB5-DAEFE9A8800F}" srcOrd="0" destOrd="0" presId="urn:microsoft.com/office/officeart/2005/8/layout/hChevron3"/>
    <dgm:cxn modelId="{2F09AF8A-0099-4F7A-ACE9-84B4AAB72597}" srcId="{1E30B931-CEA7-4F9B-B036-B9F4006DA019}" destId="{2351E3F2-3B1C-40EF-BF69-4587E06BF805}" srcOrd="1" destOrd="0" parTransId="{EC4A94D6-17F8-4EF3-BAB6-AC0A01BB2601}" sibTransId="{F4EEF191-8A66-4384-8C1D-848FEAF9E29A}"/>
    <dgm:cxn modelId="{46980EA7-7F41-4AFF-8594-0B7A5A704A07}" type="presOf" srcId="{1E30B931-CEA7-4F9B-B036-B9F4006DA019}" destId="{BB05F2CE-5641-4740-83CA-3E154510DACF}" srcOrd="0" destOrd="0" presId="urn:microsoft.com/office/officeart/2005/8/layout/hChevron3"/>
    <dgm:cxn modelId="{0D7661D5-DC5E-4042-AD47-92CAE1372CC4}" type="presOf" srcId="{525B3A7B-590C-49A6-B389-60D35CB2E064}" destId="{DB046014-652B-45F3-993D-C444E5C138D2}" srcOrd="0" destOrd="0" presId="urn:microsoft.com/office/officeart/2005/8/layout/hChevron3"/>
    <dgm:cxn modelId="{F39C7D8F-28B7-4E36-BD31-4B00DCBFB448}" type="presParOf" srcId="{BB05F2CE-5641-4740-83CA-3E154510DACF}" destId="{DB046014-652B-45F3-993D-C444E5C138D2}" srcOrd="0" destOrd="0" presId="urn:microsoft.com/office/officeart/2005/8/layout/hChevron3"/>
    <dgm:cxn modelId="{17D4E853-A660-4E26-A7DA-18E105E8F8F9}" type="presParOf" srcId="{BB05F2CE-5641-4740-83CA-3E154510DACF}" destId="{0A4B30F4-C57D-4E0C-8FCC-16C7435677EB}" srcOrd="1" destOrd="0" presId="urn:microsoft.com/office/officeart/2005/8/layout/hChevron3"/>
    <dgm:cxn modelId="{3CDD4BC0-1B81-4824-A1B3-4CBA49F92910}" type="presParOf" srcId="{BB05F2CE-5641-4740-83CA-3E154510DACF}" destId="{80D79433-16A9-49EE-9EAF-287894CD8853}" srcOrd="2" destOrd="0" presId="urn:microsoft.com/office/officeart/2005/8/layout/hChevron3"/>
    <dgm:cxn modelId="{4ACA1735-509D-4896-9046-339672FD9716}" type="presParOf" srcId="{BB05F2CE-5641-4740-83CA-3E154510DACF}" destId="{ADBE567E-AF1D-487A-ABAF-2AA7BD204DD6}" srcOrd="3" destOrd="0" presId="urn:microsoft.com/office/officeart/2005/8/layout/hChevron3"/>
    <dgm:cxn modelId="{AD9E1B01-17EC-464A-9070-6333E91324F3}" type="presParOf" srcId="{BB05F2CE-5641-4740-83CA-3E154510DACF}" destId="{822735FB-2EBF-42AA-ADB5-DAEFE9A8800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F90AE4-37DE-4AC1-B048-11BA65F4197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D28243-F671-4375-9EE6-216F49F1512D}">
      <dgm:prSet phldrT="[Text]"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Server</a:t>
          </a:r>
          <a:r>
            <a:rPr lang="en-US" b="0" i="0" u="none" strike="noStrike" cap="none" baseline="0" noProof="0">
              <a:latin typeface="Trebuchet MS"/>
            </a:rPr>
            <a:t> Hardware</a:t>
          </a:r>
          <a:endParaRPr lang="en-US"/>
        </a:p>
      </dgm:t>
    </dgm:pt>
    <dgm:pt modelId="{4CEFDDF8-1262-43BE-AC4A-7EF195E192CF}" type="parTrans" cxnId="{F9C884FB-A8DB-4973-9072-93F2175EF9CE}">
      <dgm:prSet/>
      <dgm:spPr/>
      <dgm:t>
        <a:bodyPr/>
        <a:lstStyle/>
        <a:p>
          <a:endParaRPr lang="en-US"/>
        </a:p>
      </dgm:t>
    </dgm:pt>
    <dgm:pt modelId="{D8CD3552-289D-4FAD-B78D-54548C6352B3}" type="sibTrans" cxnId="{F9C884FB-A8DB-4973-9072-93F2175EF9CE}">
      <dgm:prSet/>
      <dgm:spPr/>
      <dgm:t>
        <a:bodyPr/>
        <a:lstStyle/>
        <a:p>
          <a:endParaRPr lang="en-US"/>
        </a:p>
      </dgm:t>
    </dgm:pt>
    <dgm:pt modelId="{5956059B-4508-4DA7-B7B8-E3A79BD47349}">
      <dgm:prSet phldrT="[Text]"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CentOS 8</a:t>
          </a:r>
          <a:endParaRPr lang="en-US"/>
        </a:p>
      </dgm:t>
    </dgm:pt>
    <dgm:pt modelId="{D8DA512C-28DB-45B5-819C-CF9D62BF4506}" type="parTrans" cxnId="{1D1E86BE-BC30-4AFA-B381-F32AEE975430}">
      <dgm:prSet/>
      <dgm:spPr/>
      <dgm:t>
        <a:bodyPr/>
        <a:lstStyle/>
        <a:p>
          <a:endParaRPr lang="en-US"/>
        </a:p>
      </dgm:t>
    </dgm:pt>
    <dgm:pt modelId="{F9BE2879-49B7-468A-BF22-33261F24250D}" type="sibTrans" cxnId="{1D1E86BE-BC30-4AFA-B381-F32AEE975430}">
      <dgm:prSet/>
      <dgm:spPr/>
      <dgm:t>
        <a:bodyPr/>
        <a:lstStyle/>
        <a:p>
          <a:endParaRPr lang="en-US"/>
        </a:p>
      </dgm:t>
    </dgm:pt>
    <dgm:pt modelId="{EF090CEC-9229-436A-AF40-FFAB57166690}">
      <dgm:prSet phldrT="[Text]" phldr="0"/>
      <dgm:spPr/>
      <dgm:t>
        <a:bodyPr/>
        <a:lstStyle/>
        <a:p>
          <a:r>
            <a:rPr lang="en-US">
              <a:latin typeface="Trebuchet MS" panose="020B0603020202020204"/>
            </a:rPr>
            <a:t>Apache</a:t>
          </a:r>
          <a:endParaRPr lang="en-US"/>
        </a:p>
      </dgm:t>
    </dgm:pt>
    <dgm:pt modelId="{2495DADB-DA75-4DCA-A423-9D796A96E781}" type="parTrans" cxnId="{B5CAD7C8-DA4A-44DF-AE1B-2D75CEE0A0C8}">
      <dgm:prSet/>
      <dgm:spPr/>
      <dgm:t>
        <a:bodyPr/>
        <a:lstStyle/>
        <a:p>
          <a:endParaRPr lang="en-US"/>
        </a:p>
      </dgm:t>
    </dgm:pt>
    <dgm:pt modelId="{31F9706A-B86B-4527-9EF0-D17226EDEC38}" type="sibTrans" cxnId="{B5CAD7C8-DA4A-44DF-AE1B-2D75CEE0A0C8}">
      <dgm:prSet/>
      <dgm:spPr/>
      <dgm:t>
        <a:bodyPr/>
        <a:lstStyle/>
        <a:p>
          <a:endParaRPr lang="en-US"/>
        </a:p>
      </dgm:t>
    </dgm:pt>
    <dgm:pt modelId="{C7FBC63D-0530-4F26-B912-1772AE3F558C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MariaDB</a:t>
          </a:r>
        </a:p>
      </dgm:t>
    </dgm:pt>
    <dgm:pt modelId="{D025FF25-6830-49B7-8562-89AF2C0E416E}" type="parTrans" cxnId="{A3B415F3-99BE-4B60-8914-83E33DE7161F}">
      <dgm:prSet/>
      <dgm:spPr/>
    </dgm:pt>
    <dgm:pt modelId="{6568D67F-71C6-41F4-9610-AB1BF35EC2D6}" type="sibTrans" cxnId="{A3B415F3-99BE-4B60-8914-83E33DE7161F}">
      <dgm:prSet/>
      <dgm:spPr/>
      <dgm:t>
        <a:bodyPr/>
        <a:lstStyle/>
        <a:p>
          <a:endParaRPr lang="en-US"/>
        </a:p>
      </dgm:t>
    </dgm:pt>
    <dgm:pt modelId="{9460769D-2AA1-48A9-9009-014562570144}">
      <dgm:prSet phldr="0"/>
      <dgm:spPr/>
      <dgm:t>
        <a:bodyPr/>
        <a:lstStyle/>
        <a:p>
          <a:r>
            <a:rPr lang="en-US">
              <a:latin typeface="Trebuchet MS" panose="020B0603020202020204"/>
            </a:rPr>
            <a:t>RDBMS</a:t>
          </a:r>
        </a:p>
      </dgm:t>
    </dgm:pt>
    <dgm:pt modelId="{3A07825F-025E-4AAF-8EEC-D8526CC41D00}" type="parTrans" cxnId="{487B952D-A0DB-420A-B7ED-0D6BF3013C9C}">
      <dgm:prSet/>
      <dgm:spPr/>
    </dgm:pt>
    <dgm:pt modelId="{7F5BC448-C9B0-4791-A5CF-6661CE5DD5C7}" type="sibTrans" cxnId="{487B952D-A0DB-420A-B7ED-0D6BF3013C9C}">
      <dgm:prSet/>
      <dgm:spPr/>
    </dgm:pt>
    <dgm:pt modelId="{02D18B84-7531-414B-A663-E9640B087616}">
      <dgm:prSet phldr="0"/>
      <dgm:spPr/>
      <dgm:t>
        <a:bodyPr/>
        <a:lstStyle/>
        <a:p>
          <a:r>
            <a:rPr lang="en-US"/>
            <a:t>PHP Support</a:t>
          </a:r>
        </a:p>
      </dgm:t>
    </dgm:pt>
    <dgm:pt modelId="{AC1B97C0-AF52-4D8F-9578-2B5206718425}" type="parTrans" cxnId="{63ED5D88-42CA-413A-B26F-4C75C8586356}">
      <dgm:prSet/>
      <dgm:spPr/>
    </dgm:pt>
    <dgm:pt modelId="{68DD7BE5-EF16-42A5-968C-5EB01E2EF163}" type="sibTrans" cxnId="{63ED5D88-42CA-413A-B26F-4C75C8586356}">
      <dgm:prSet/>
      <dgm:spPr/>
    </dgm:pt>
    <dgm:pt modelId="{3FDCD230-F172-4D0C-A34A-F56DE6827DAE}" type="pres">
      <dgm:prSet presAssocID="{09F90AE4-37DE-4AC1-B048-11BA65F4197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9AD2F5D-BF2A-4C46-84D1-96AF749B9EE9}" type="pres">
      <dgm:prSet presAssocID="{E9D28243-F671-4375-9EE6-216F49F1512D}" presName="hierRoot1" presStyleCnt="0">
        <dgm:presLayoutVars>
          <dgm:hierBranch val="init"/>
        </dgm:presLayoutVars>
      </dgm:prSet>
      <dgm:spPr/>
    </dgm:pt>
    <dgm:pt modelId="{196B68A7-46F7-4377-9857-7B815E4B562A}" type="pres">
      <dgm:prSet presAssocID="{E9D28243-F671-4375-9EE6-216F49F1512D}" presName="rootComposite1" presStyleCnt="0"/>
      <dgm:spPr/>
    </dgm:pt>
    <dgm:pt modelId="{7CC055B4-CBA4-453D-B6C9-57CC4431BE61}" type="pres">
      <dgm:prSet presAssocID="{E9D28243-F671-4375-9EE6-216F49F1512D}" presName="rootText1" presStyleLbl="node0" presStyleIdx="0" presStyleCnt="1">
        <dgm:presLayoutVars>
          <dgm:chPref val="3"/>
        </dgm:presLayoutVars>
      </dgm:prSet>
      <dgm:spPr/>
    </dgm:pt>
    <dgm:pt modelId="{F8348F29-3566-4BF1-8EE5-2C0054576392}" type="pres">
      <dgm:prSet presAssocID="{E9D28243-F671-4375-9EE6-216F49F1512D}" presName="rootConnector1" presStyleLbl="node1" presStyleIdx="0" presStyleCnt="0"/>
      <dgm:spPr/>
    </dgm:pt>
    <dgm:pt modelId="{EF3882D2-BF49-4BC3-AD84-AF493005E3A1}" type="pres">
      <dgm:prSet presAssocID="{E9D28243-F671-4375-9EE6-216F49F1512D}" presName="hierChild2" presStyleCnt="0"/>
      <dgm:spPr/>
    </dgm:pt>
    <dgm:pt modelId="{4FDD0042-B49E-4119-BEBE-3ADDD7907A71}" type="pres">
      <dgm:prSet presAssocID="{D8DA512C-28DB-45B5-819C-CF9D62BF4506}" presName="Name37" presStyleLbl="parChTrans1D2" presStyleIdx="0" presStyleCnt="1"/>
      <dgm:spPr/>
    </dgm:pt>
    <dgm:pt modelId="{C7988460-660B-4B8A-AEE9-E1031D2C2427}" type="pres">
      <dgm:prSet presAssocID="{5956059B-4508-4DA7-B7B8-E3A79BD47349}" presName="hierRoot2" presStyleCnt="0">
        <dgm:presLayoutVars>
          <dgm:hierBranch val="init"/>
        </dgm:presLayoutVars>
      </dgm:prSet>
      <dgm:spPr/>
    </dgm:pt>
    <dgm:pt modelId="{5A5BF78B-6BE9-45D4-8D92-D26235E4DE7F}" type="pres">
      <dgm:prSet presAssocID="{5956059B-4508-4DA7-B7B8-E3A79BD47349}" presName="rootComposite" presStyleCnt="0"/>
      <dgm:spPr/>
    </dgm:pt>
    <dgm:pt modelId="{1218C079-8075-4BA7-8659-088BD9C51AEF}" type="pres">
      <dgm:prSet presAssocID="{5956059B-4508-4DA7-B7B8-E3A79BD47349}" presName="rootText" presStyleLbl="node2" presStyleIdx="0" presStyleCnt="1">
        <dgm:presLayoutVars>
          <dgm:chPref val="3"/>
        </dgm:presLayoutVars>
      </dgm:prSet>
      <dgm:spPr/>
    </dgm:pt>
    <dgm:pt modelId="{EAD6ACC9-E062-4C1E-B926-96821B9F2552}" type="pres">
      <dgm:prSet presAssocID="{5956059B-4508-4DA7-B7B8-E3A79BD47349}" presName="rootConnector" presStyleLbl="node2" presStyleIdx="0" presStyleCnt="1"/>
      <dgm:spPr/>
    </dgm:pt>
    <dgm:pt modelId="{475FC877-A8F4-47FB-ABBB-ECEFDEFFADF8}" type="pres">
      <dgm:prSet presAssocID="{5956059B-4508-4DA7-B7B8-E3A79BD47349}" presName="hierChild4" presStyleCnt="0"/>
      <dgm:spPr/>
    </dgm:pt>
    <dgm:pt modelId="{DEE27B72-B1E5-4F8B-899F-0C050D413A05}" type="pres">
      <dgm:prSet presAssocID="{2495DADB-DA75-4DCA-A423-9D796A96E781}" presName="Name37" presStyleLbl="parChTrans1D3" presStyleIdx="0" presStyleCnt="3"/>
      <dgm:spPr/>
    </dgm:pt>
    <dgm:pt modelId="{45A7FE70-0114-4B99-93C6-BABE9FFF4C59}" type="pres">
      <dgm:prSet presAssocID="{EF090CEC-9229-436A-AF40-FFAB57166690}" presName="hierRoot2" presStyleCnt="0">
        <dgm:presLayoutVars>
          <dgm:hierBranch val="init"/>
        </dgm:presLayoutVars>
      </dgm:prSet>
      <dgm:spPr/>
    </dgm:pt>
    <dgm:pt modelId="{3E8E9F93-D3B1-4BAE-A0D0-CA37D1E00A7B}" type="pres">
      <dgm:prSet presAssocID="{EF090CEC-9229-436A-AF40-FFAB57166690}" presName="rootComposite" presStyleCnt="0"/>
      <dgm:spPr/>
    </dgm:pt>
    <dgm:pt modelId="{B226EFFB-08DB-47F4-B940-57187392FEF1}" type="pres">
      <dgm:prSet presAssocID="{EF090CEC-9229-436A-AF40-FFAB57166690}" presName="rootText" presStyleLbl="node3" presStyleIdx="0" presStyleCnt="3">
        <dgm:presLayoutVars>
          <dgm:chPref val="3"/>
        </dgm:presLayoutVars>
      </dgm:prSet>
      <dgm:spPr/>
    </dgm:pt>
    <dgm:pt modelId="{35D9FE31-B9A9-4DDC-BB6B-F3BB3711B4E8}" type="pres">
      <dgm:prSet presAssocID="{EF090CEC-9229-436A-AF40-FFAB57166690}" presName="rootConnector" presStyleLbl="node3" presStyleIdx="0" presStyleCnt="3"/>
      <dgm:spPr/>
    </dgm:pt>
    <dgm:pt modelId="{13E92B42-E578-4388-BD27-EFC45297FA4D}" type="pres">
      <dgm:prSet presAssocID="{EF090CEC-9229-436A-AF40-FFAB57166690}" presName="hierChild4" presStyleCnt="0"/>
      <dgm:spPr/>
    </dgm:pt>
    <dgm:pt modelId="{3A2D95A4-BBD3-4058-B622-90D82B08F563}" type="pres">
      <dgm:prSet presAssocID="{EF090CEC-9229-436A-AF40-FFAB57166690}" presName="hierChild5" presStyleCnt="0"/>
      <dgm:spPr/>
    </dgm:pt>
    <dgm:pt modelId="{78A8A34A-CC1F-40F5-BD54-1031BFD0DC4B}" type="pres">
      <dgm:prSet presAssocID="{AC1B97C0-AF52-4D8F-9578-2B5206718425}" presName="Name37" presStyleLbl="parChTrans1D3" presStyleIdx="1" presStyleCnt="3"/>
      <dgm:spPr/>
    </dgm:pt>
    <dgm:pt modelId="{1ABFA74C-0747-4B96-A2E7-F0109CFA4CFC}" type="pres">
      <dgm:prSet presAssocID="{02D18B84-7531-414B-A663-E9640B087616}" presName="hierRoot2" presStyleCnt="0">
        <dgm:presLayoutVars>
          <dgm:hierBranch val="init"/>
        </dgm:presLayoutVars>
      </dgm:prSet>
      <dgm:spPr/>
    </dgm:pt>
    <dgm:pt modelId="{B0812144-C97B-4FD8-A026-40E8094D674B}" type="pres">
      <dgm:prSet presAssocID="{02D18B84-7531-414B-A663-E9640B087616}" presName="rootComposite" presStyleCnt="0"/>
      <dgm:spPr/>
    </dgm:pt>
    <dgm:pt modelId="{925D58E5-F889-45F4-A537-BCBF756D7102}" type="pres">
      <dgm:prSet presAssocID="{02D18B84-7531-414B-A663-E9640B087616}" presName="rootText" presStyleLbl="node3" presStyleIdx="1" presStyleCnt="3">
        <dgm:presLayoutVars>
          <dgm:chPref val="3"/>
        </dgm:presLayoutVars>
      </dgm:prSet>
      <dgm:spPr/>
    </dgm:pt>
    <dgm:pt modelId="{A732E472-D80D-4475-8514-4DC40DF838BE}" type="pres">
      <dgm:prSet presAssocID="{02D18B84-7531-414B-A663-E9640B087616}" presName="rootConnector" presStyleLbl="node3" presStyleIdx="1" presStyleCnt="3"/>
      <dgm:spPr/>
    </dgm:pt>
    <dgm:pt modelId="{47998E86-C891-4827-8C36-FE92720C3CCF}" type="pres">
      <dgm:prSet presAssocID="{02D18B84-7531-414B-A663-E9640B087616}" presName="hierChild4" presStyleCnt="0"/>
      <dgm:spPr/>
    </dgm:pt>
    <dgm:pt modelId="{CED82320-3DA9-4BBC-BEAA-8443F623D6EA}" type="pres">
      <dgm:prSet presAssocID="{02D18B84-7531-414B-A663-E9640B087616}" presName="hierChild5" presStyleCnt="0"/>
      <dgm:spPr/>
    </dgm:pt>
    <dgm:pt modelId="{FBBD8430-5919-401D-9056-B1195D81C1ED}" type="pres">
      <dgm:prSet presAssocID="{D025FF25-6830-49B7-8562-89AF2C0E416E}" presName="Name37" presStyleLbl="parChTrans1D3" presStyleIdx="2" presStyleCnt="3"/>
      <dgm:spPr/>
    </dgm:pt>
    <dgm:pt modelId="{1A9A625B-66E1-4FB6-9AC3-FACAFFFB8E71}" type="pres">
      <dgm:prSet presAssocID="{C7FBC63D-0530-4F26-B912-1772AE3F558C}" presName="hierRoot2" presStyleCnt="0">
        <dgm:presLayoutVars>
          <dgm:hierBranch val="init"/>
        </dgm:presLayoutVars>
      </dgm:prSet>
      <dgm:spPr/>
    </dgm:pt>
    <dgm:pt modelId="{ABBAD9E9-4E63-493B-8DA1-BFDCF861DEE1}" type="pres">
      <dgm:prSet presAssocID="{C7FBC63D-0530-4F26-B912-1772AE3F558C}" presName="rootComposite" presStyleCnt="0"/>
      <dgm:spPr/>
    </dgm:pt>
    <dgm:pt modelId="{CABE3C2E-0E49-4BDC-A12E-40D0FFACA3D4}" type="pres">
      <dgm:prSet presAssocID="{C7FBC63D-0530-4F26-B912-1772AE3F558C}" presName="rootText" presStyleLbl="node3" presStyleIdx="2" presStyleCnt="3">
        <dgm:presLayoutVars>
          <dgm:chPref val="3"/>
        </dgm:presLayoutVars>
      </dgm:prSet>
      <dgm:spPr/>
    </dgm:pt>
    <dgm:pt modelId="{B57E12BE-5F3A-4484-B40A-A221CBF18447}" type="pres">
      <dgm:prSet presAssocID="{C7FBC63D-0530-4F26-B912-1772AE3F558C}" presName="rootConnector" presStyleLbl="node3" presStyleIdx="2" presStyleCnt="3"/>
      <dgm:spPr/>
    </dgm:pt>
    <dgm:pt modelId="{1136D6C6-18E7-491E-86FA-5C926A68DE3B}" type="pres">
      <dgm:prSet presAssocID="{C7FBC63D-0530-4F26-B912-1772AE3F558C}" presName="hierChild4" presStyleCnt="0"/>
      <dgm:spPr/>
    </dgm:pt>
    <dgm:pt modelId="{EC985079-7B11-4268-896A-591BD463A2CA}" type="pres">
      <dgm:prSet presAssocID="{3A07825F-025E-4AAF-8EEC-D8526CC41D00}" presName="Name37" presStyleLbl="parChTrans1D4" presStyleIdx="0" presStyleCnt="1"/>
      <dgm:spPr/>
    </dgm:pt>
    <dgm:pt modelId="{391B20F4-2313-40C2-AC05-5A0364E1073F}" type="pres">
      <dgm:prSet presAssocID="{9460769D-2AA1-48A9-9009-014562570144}" presName="hierRoot2" presStyleCnt="0">
        <dgm:presLayoutVars>
          <dgm:hierBranch val="init"/>
        </dgm:presLayoutVars>
      </dgm:prSet>
      <dgm:spPr/>
    </dgm:pt>
    <dgm:pt modelId="{C01C627B-37C9-4522-B9FE-3F2F92129C91}" type="pres">
      <dgm:prSet presAssocID="{9460769D-2AA1-48A9-9009-014562570144}" presName="rootComposite" presStyleCnt="0"/>
      <dgm:spPr/>
    </dgm:pt>
    <dgm:pt modelId="{E42D1B13-3DA4-46DE-88EB-8BC0B16305A0}" type="pres">
      <dgm:prSet presAssocID="{9460769D-2AA1-48A9-9009-014562570144}" presName="rootText" presStyleLbl="node4" presStyleIdx="0" presStyleCnt="1">
        <dgm:presLayoutVars>
          <dgm:chPref val="3"/>
        </dgm:presLayoutVars>
      </dgm:prSet>
      <dgm:spPr/>
    </dgm:pt>
    <dgm:pt modelId="{BFCC1EDC-F5F6-4AE8-B3E6-2B8A19BAE154}" type="pres">
      <dgm:prSet presAssocID="{9460769D-2AA1-48A9-9009-014562570144}" presName="rootConnector" presStyleLbl="node4" presStyleIdx="0" presStyleCnt="1"/>
      <dgm:spPr/>
    </dgm:pt>
    <dgm:pt modelId="{FD32BDC7-D3AF-4DA7-AB21-480663D3B079}" type="pres">
      <dgm:prSet presAssocID="{9460769D-2AA1-48A9-9009-014562570144}" presName="hierChild4" presStyleCnt="0"/>
      <dgm:spPr/>
    </dgm:pt>
    <dgm:pt modelId="{48CF8A38-6165-4FC3-B3CE-36B6C9D076EC}" type="pres">
      <dgm:prSet presAssocID="{9460769D-2AA1-48A9-9009-014562570144}" presName="hierChild5" presStyleCnt="0"/>
      <dgm:spPr/>
    </dgm:pt>
    <dgm:pt modelId="{FB5C978B-3C80-49FC-94B2-D01CEC008AD3}" type="pres">
      <dgm:prSet presAssocID="{C7FBC63D-0530-4F26-B912-1772AE3F558C}" presName="hierChild5" presStyleCnt="0"/>
      <dgm:spPr/>
    </dgm:pt>
    <dgm:pt modelId="{49DA576F-34AC-4994-98E2-DBE972BEDCF9}" type="pres">
      <dgm:prSet presAssocID="{5956059B-4508-4DA7-B7B8-E3A79BD47349}" presName="hierChild5" presStyleCnt="0"/>
      <dgm:spPr/>
    </dgm:pt>
    <dgm:pt modelId="{79B1FCAF-7B21-4D25-85D4-9D1055A176E3}" type="pres">
      <dgm:prSet presAssocID="{E9D28243-F671-4375-9EE6-216F49F1512D}" presName="hierChild3" presStyleCnt="0"/>
      <dgm:spPr/>
    </dgm:pt>
  </dgm:ptLst>
  <dgm:cxnLst>
    <dgm:cxn modelId="{11EC9006-389F-4F1B-A6B9-C89BA761E236}" type="presOf" srcId="{D8DA512C-28DB-45B5-819C-CF9D62BF4506}" destId="{4FDD0042-B49E-4119-BEBE-3ADDD7907A71}" srcOrd="0" destOrd="0" presId="urn:microsoft.com/office/officeart/2005/8/layout/orgChart1"/>
    <dgm:cxn modelId="{EB65320F-3C6C-4D3A-8289-4F9874EA10ED}" type="presOf" srcId="{9460769D-2AA1-48A9-9009-014562570144}" destId="{BFCC1EDC-F5F6-4AE8-B3E6-2B8A19BAE154}" srcOrd="1" destOrd="0" presId="urn:microsoft.com/office/officeart/2005/8/layout/orgChart1"/>
    <dgm:cxn modelId="{38476010-90C5-4CA9-B6A0-7348E7DAA51E}" type="presOf" srcId="{02D18B84-7531-414B-A663-E9640B087616}" destId="{A732E472-D80D-4475-8514-4DC40DF838BE}" srcOrd="1" destOrd="0" presId="urn:microsoft.com/office/officeart/2005/8/layout/orgChart1"/>
    <dgm:cxn modelId="{A08F6212-A040-4D2C-9E8F-ED972092F36E}" type="presOf" srcId="{02D18B84-7531-414B-A663-E9640B087616}" destId="{925D58E5-F889-45F4-A537-BCBF756D7102}" srcOrd="0" destOrd="0" presId="urn:microsoft.com/office/officeart/2005/8/layout/orgChart1"/>
    <dgm:cxn modelId="{487B952D-A0DB-420A-B7ED-0D6BF3013C9C}" srcId="{C7FBC63D-0530-4F26-B912-1772AE3F558C}" destId="{9460769D-2AA1-48A9-9009-014562570144}" srcOrd="0" destOrd="0" parTransId="{3A07825F-025E-4AAF-8EEC-D8526CC41D00}" sibTransId="{7F5BC448-C9B0-4791-A5CF-6661CE5DD5C7}"/>
    <dgm:cxn modelId="{02C90645-C61A-4C55-81EC-25726222FA57}" type="presOf" srcId="{3A07825F-025E-4AAF-8EEC-D8526CC41D00}" destId="{EC985079-7B11-4268-896A-591BD463A2CA}" srcOrd="0" destOrd="0" presId="urn:microsoft.com/office/officeart/2005/8/layout/orgChart1"/>
    <dgm:cxn modelId="{07DF6B69-2428-4B2E-BD55-9588AC7BCA77}" type="presOf" srcId="{D025FF25-6830-49B7-8562-89AF2C0E416E}" destId="{FBBD8430-5919-401D-9056-B1195D81C1ED}" srcOrd="0" destOrd="0" presId="urn:microsoft.com/office/officeart/2005/8/layout/orgChart1"/>
    <dgm:cxn modelId="{73157754-3E4D-44EC-BDAF-E7492B72E169}" type="presOf" srcId="{9460769D-2AA1-48A9-9009-014562570144}" destId="{E42D1B13-3DA4-46DE-88EB-8BC0B16305A0}" srcOrd="0" destOrd="0" presId="urn:microsoft.com/office/officeart/2005/8/layout/orgChart1"/>
    <dgm:cxn modelId="{F4D7357F-62AF-4E30-9B84-667E8518846D}" type="presOf" srcId="{5956059B-4508-4DA7-B7B8-E3A79BD47349}" destId="{EAD6ACC9-E062-4C1E-B926-96821B9F2552}" srcOrd="1" destOrd="0" presId="urn:microsoft.com/office/officeart/2005/8/layout/orgChart1"/>
    <dgm:cxn modelId="{91A2E080-828A-4FC0-A93C-64671FA0E2D4}" type="presOf" srcId="{EF090CEC-9229-436A-AF40-FFAB57166690}" destId="{B226EFFB-08DB-47F4-B940-57187392FEF1}" srcOrd="0" destOrd="0" presId="urn:microsoft.com/office/officeart/2005/8/layout/orgChart1"/>
    <dgm:cxn modelId="{0622A086-3644-4104-8DC4-9C3F957D32FE}" type="presOf" srcId="{E9D28243-F671-4375-9EE6-216F49F1512D}" destId="{F8348F29-3566-4BF1-8EE5-2C0054576392}" srcOrd="1" destOrd="0" presId="urn:microsoft.com/office/officeart/2005/8/layout/orgChart1"/>
    <dgm:cxn modelId="{63ED5D88-42CA-413A-B26F-4C75C8586356}" srcId="{5956059B-4508-4DA7-B7B8-E3A79BD47349}" destId="{02D18B84-7531-414B-A663-E9640B087616}" srcOrd="1" destOrd="0" parTransId="{AC1B97C0-AF52-4D8F-9578-2B5206718425}" sibTransId="{68DD7BE5-EF16-42A5-968C-5EB01E2EF163}"/>
    <dgm:cxn modelId="{4586BB8D-9183-4EA5-8F20-67E3142DCC95}" type="presOf" srcId="{EF090CEC-9229-436A-AF40-FFAB57166690}" destId="{35D9FE31-B9A9-4DDC-BB6B-F3BB3711B4E8}" srcOrd="1" destOrd="0" presId="urn:microsoft.com/office/officeart/2005/8/layout/orgChart1"/>
    <dgm:cxn modelId="{43B48494-80C4-4F56-8CF6-2D99983B90E0}" type="presOf" srcId="{09F90AE4-37DE-4AC1-B048-11BA65F41978}" destId="{3FDCD230-F172-4D0C-A34A-F56DE6827DAE}" srcOrd="0" destOrd="0" presId="urn:microsoft.com/office/officeart/2005/8/layout/orgChart1"/>
    <dgm:cxn modelId="{1EB06EA0-1F12-4BB5-8240-A4AAC0EB7D00}" type="presOf" srcId="{C7FBC63D-0530-4F26-B912-1772AE3F558C}" destId="{CABE3C2E-0E49-4BDC-A12E-40D0FFACA3D4}" srcOrd="0" destOrd="0" presId="urn:microsoft.com/office/officeart/2005/8/layout/orgChart1"/>
    <dgm:cxn modelId="{252B91B5-2184-4C06-A4C5-214E21265DFD}" type="presOf" srcId="{C7FBC63D-0530-4F26-B912-1772AE3F558C}" destId="{B57E12BE-5F3A-4484-B40A-A221CBF18447}" srcOrd="1" destOrd="0" presId="urn:microsoft.com/office/officeart/2005/8/layout/orgChart1"/>
    <dgm:cxn modelId="{1D1E86BE-BC30-4AFA-B381-F32AEE975430}" srcId="{E9D28243-F671-4375-9EE6-216F49F1512D}" destId="{5956059B-4508-4DA7-B7B8-E3A79BD47349}" srcOrd="0" destOrd="0" parTransId="{D8DA512C-28DB-45B5-819C-CF9D62BF4506}" sibTransId="{F9BE2879-49B7-468A-BF22-33261F24250D}"/>
    <dgm:cxn modelId="{B5CAD7C8-DA4A-44DF-AE1B-2D75CEE0A0C8}" srcId="{5956059B-4508-4DA7-B7B8-E3A79BD47349}" destId="{EF090CEC-9229-436A-AF40-FFAB57166690}" srcOrd="0" destOrd="0" parTransId="{2495DADB-DA75-4DCA-A423-9D796A96E781}" sibTransId="{31F9706A-B86B-4527-9EF0-D17226EDEC38}"/>
    <dgm:cxn modelId="{F34AFED5-C041-41C9-BB59-0FC98C0310BF}" type="presOf" srcId="{5956059B-4508-4DA7-B7B8-E3A79BD47349}" destId="{1218C079-8075-4BA7-8659-088BD9C51AEF}" srcOrd="0" destOrd="0" presId="urn:microsoft.com/office/officeart/2005/8/layout/orgChart1"/>
    <dgm:cxn modelId="{8D3B21DC-46B4-4CB0-AE46-3F419761408A}" type="presOf" srcId="{E9D28243-F671-4375-9EE6-216F49F1512D}" destId="{7CC055B4-CBA4-453D-B6C9-57CC4431BE61}" srcOrd="0" destOrd="0" presId="urn:microsoft.com/office/officeart/2005/8/layout/orgChart1"/>
    <dgm:cxn modelId="{1F7DFAEC-3951-4E09-9BC1-84F0D9F0AC80}" type="presOf" srcId="{AC1B97C0-AF52-4D8F-9578-2B5206718425}" destId="{78A8A34A-CC1F-40F5-BD54-1031BFD0DC4B}" srcOrd="0" destOrd="0" presId="urn:microsoft.com/office/officeart/2005/8/layout/orgChart1"/>
    <dgm:cxn modelId="{14E32DEF-5CB6-4062-899F-F715A4E33C3A}" type="presOf" srcId="{2495DADB-DA75-4DCA-A423-9D796A96E781}" destId="{DEE27B72-B1E5-4F8B-899F-0C050D413A05}" srcOrd="0" destOrd="0" presId="urn:microsoft.com/office/officeart/2005/8/layout/orgChart1"/>
    <dgm:cxn modelId="{A3B415F3-99BE-4B60-8914-83E33DE7161F}" srcId="{5956059B-4508-4DA7-B7B8-E3A79BD47349}" destId="{C7FBC63D-0530-4F26-B912-1772AE3F558C}" srcOrd="2" destOrd="0" parTransId="{D025FF25-6830-49B7-8562-89AF2C0E416E}" sibTransId="{6568D67F-71C6-41F4-9610-AB1BF35EC2D6}"/>
    <dgm:cxn modelId="{F9C884FB-A8DB-4973-9072-93F2175EF9CE}" srcId="{09F90AE4-37DE-4AC1-B048-11BA65F41978}" destId="{E9D28243-F671-4375-9EE6-216F49F1512D}" srcOrd="0" destOrd="0" parTransId="{4CEFDDF8-1262-43BE-AC4A-7EF195E192CF}" sibTransId="{D8CD3552-289D-4FAD-B78D-54548C6352B3}"/>
    <dgm:cxn modelId="{95A0AB91-C64A-4486-A5A0-AB45417D0857}" type="presParOf" srcId="{3FDCD230-F172-4D0C-A34A-F56DE6827DAE}" destId="{89AD2F5D-BF2A-4C46-84D1-96AF749B9EE9}" srcOrd="0" destOrd="0" presId="urn:microsoft.com/office/officeart/2005/8/layout/orgChart1"/>
    <dgm:cxn modelId="{33E25AA6-0204-437D-A224-AD076281F6D8}" type="presParOf" srcId="{89AD2F5D-BF2A-4C46-84D1-96AF749B9EE9}" destId="{196B68A7-46F7-4377-9857-7B815E4B562A}" srcOrd="0" destOrd="0" presId="urn:microsoft.com/office/officeart/2005/8/layout/orgChart1"/>
    <dgm:cxn modelId="{06A5BBF8-CA79-47F5-AFC6-0681C9461EFC}" type="presParOf" srcId="{196B68A7-46F7-4377-9857-7B815E4B562A}" destId="{7CC055B4-CBA4-453D-B6C9-57CC4431BE61}" srcOrd="0" destOrd="0" presId="urn:microsoft.com/office/officeart/2005/8/layout/orgChart1"/>
    <dgm:cxn modelId="{B69D1331-B206-4EA5-857F-5C76288D5FFE}" type="presParOf" srcId="{196B68A7-46F7-4377-9857-7B815E4B562A}" destId="{F8348F29-3566-4BF1-8EE5-2C0054576392}" srcOrd="1" destOrd="0" presId="urn:microsoft.com/office/officeart/2005/8/layout/orgChart1"/>
    <dgm:cxn modelId="{1C1D1F31-32FE-4B45-B10E-57F7E08BD11C}" type="presParOf" srcId="{89AD2F5D-BF2A-4C46-84D1-96AF749B9EE9}" destId="{EF3882D2-BF49-4BC3-AD84-AF493005E3A1}" srcOrd="1" destOrd="0" presId="urn:microsoft.com/office/officeart/2005/8/layout/orgChart1"/>
    <dgm:cxn modelId="{6C20D2A4-C58F-4CB7-AC90-2D5F6C1B7E3E}" type="presParOf" srcId="{EF3882D2-BF49-4BC3-AD84-AF493005E3A1}" destId="{4FDD0042-B49E-4119-BEBE-3ADDD7907A71}" srcOrd="0" destOrd="0" presId="urn:microsoft.com/office/officeart/2005/8/layout/orgChart1"/>
    <dgm:cxn modelId="{77C17139-EC0E-4D84-9B61-62C09B58CC3B}" type="presParOf" srcId="{EF3882D2-BF49-4BC3-AD84-AF493005E3A1}" destId="{C7988460-660B-4B8A-AEE9-E1031D2C2427}" srcOrd="1" destOrd="0" presId="urn:microsoft.com/office/officeart/2005/8/layout/orgChart1"/>
    <dgm:cxn modelId="{8B16DAAC-ECDB-4DCE-ABFC-B49BF099C30C}" type="presParOf" srcId="{C7988460-660B-4B8A-AEE9-E1031D2C2427}" destId="{5A5BF78B-6BE9-45D4-8D92-D26235E4DE7F}" srcOrd="0" destOrd="0" presId="urn:microsoft.com/office/officeart/2005/8/layout/orgChart1"/>
    <dgm:cxn modelId="{022E4286-428B-4271-9F1A-E7D84E5B96B5}" type="presParOf" srcId="{5A5BF78B-6BE9-45D4-8D92-D26235E4DE7F}" destId="{1218C079-8075-4BA7-8659-088BD9C51AEF}" srcOrd="0" destOrd="0" presId="urn:microsoft.com/office/officeart/2005/8/layout/orgChart1"/>
    <dgm:cxn modelId="{C6E0788E-3A80-4D0D-ABBB-BE97ED843306}" type="presParOf" srcId="{5A5BF78B-6BE9-45D4-8D92-D26235E4DE7F}" destId="{EAD6ACC9-E062-4C1E-B926-96821B9F2552}" srcOrd="1" destOrd="0" presId="urn:microsoft.com/office/officeart/2005/8/layout/orgChart1"/>
    <dgm:cxn modelId="{77A3DA23-A0D3-47E1-BE97-C1A0A627E470}" type="presParOf" srcId="{C7988460-660B-4B8A-AEE9-E1031D2C2427}" destId="{475FC877-A8F4-47FB-ABBB-ECEFDEFFADF8}" srcOrd="1" destOrd="0" presId="urn:microsoft.com/office/officeart/2005/8/layout/orgChart1"/>
    <dgm:cxn modelId="{719613AF-08B4-43A0-A079-D0AB8A5AA0FF}" type="presParOf" srcId="{475FC877-A8F4-47FB-ABBB-ECEFDEFFADF8}" destId="{DEE27B72-B1E5-4F8B-899F-0C050D413A05}" srcOrd="0" destOrd="0" presId="urn:microsoft.com/office/officeart/2005/8/layout/orgChart1"/>
    <dgm:cxn modelId="{70DB6639-F79B-4654-9754-612C66505184}" type="presParOf" srcId="{475FC877-A8F4-47FB-ABBB-ECEFDEFFADF8}" destId="{45A7FE70-0114-4B99-93C6-BABE9FFF4C59}" srcOrd="1" destOrd="0" presId="urn:microsoft.com/office/officeart/2005/8/layout/orgChart1"/>
    <dgm:cxn modelId="{9809A22D-27C1-4AA3-944A-3F523A3CE97F}" type="presParOf" srcId="{45A7FE70-0114-4B99-93C6-BABE9FFF4C59}" destId="{3E8E9F93-D3B1-4BAE-A0D0-CA37D1E00A7B}" srcOrd="0" destOrd="0" presId="urn:microsoft.com/office/officeart/2005/8/layout/orgChart1"/>
    <dgm:cxn modelId="{3801DC14-19D2-4C50-BB96-188D4E646A89}" type="presParOf" srcId="{3E8E9F93-D3B1-4BAE-A0D0-CA37D1E00A7B}" destId="{B226EFFB-08DB-47F4-B940-57187392FEF1}" srcOrd="0" destOrd="0" presId="urn:microsoft.com/office/officeart/2005/8/layout/orgChart1"/>
    <dgm:cxn modelId="{4599AD7B-FC00-405C-9824-E741484CA0CB}" type="presParOf" srcId="{3E8E9F93-D3B1-4BAE-A0D0-CA37D1E00A7B}" destId="{35D9FE31-B9A9-4DDC-BB6B-F3BB3711B4E8}" srcOrd="1" destOrd="0" presId="urn:microsoft.com/office/officeart/2005/8/layout/orgChart1"/>
    <dgm:cxn modelId="{FCDCB37C-ECDE-40D6-8B0A-87D60332A3E0}" type="presParOf" srcId="{45A7FE70-0114-4B99-93C6-BABE9FFF4C59}" destId="{13E92B42-E578-4388-BD27-EFC45297FA4D}" srcOrd="1" destOrd="0" presId="urn:microsoft.com/office/officeart/2005/8/layout/orgChart1"/>
    <dgm:cxn modelId="{BBF61410-9E05-4042-A63D-9F8582616E77}" type="presParOf" srcId="{45A7FE70-0114-4B99-93C6-BABE9FFF4C59}" destId="{3A2D95A4-BBD3-4058-B622-90D82B08F563}" srcOrd="2" destOrd="0" presId="urn:microsoft.com/office/officeart/2005/8/layout/orgChart1"/>
    <dgm:cxn modelId="{8BDC66F5-0B2F-4CB2-A75B-74D2939454A1}" type="presParOf" srcId="{475FC877-A8F4-47FB-ABBB-ECEFDEFFADF8}" destId="{78A8A34A-CC1F-40F5-BD54-1031BFD0DC4B}" srcOrd="2" destOrd="0" presId="urn:microsoft.com/office/officeart/2005/8/layout/orgChart1"/>
    <dgm:cxn modelId="{FF863883-EBBA-4A85-8338-96328989A38C}" type="presParOf" srcId="{475FC877-A8F4-47FB-ABBB-ECEFDEFFADF8}" destId="{1ABFA74C-0747-4B96-A2E7-F0109CFA4CFC}" srcOrd="3" destOrd="0" presId="urn:microsoft.com/office/officeart/2005/8/layout/orgChart1"/>
    <dgm:cxn modelId="{5918C720-0E41-475A-9DE0-80AA22B6D453}" type="presParOf" srcId="{1ABFA74C-0747-4B96-A2E7-F0109CFA4CFC}" destId="{B0812144-C97B-4FD8-A026-40E8094D674B}" srcOrd="0" destOrd="0" presId="urn:microsoft.com/office/officeart/2005/8/layout/orgChart1"/>
    <dgm:cxn modelId="{A8631442-DEAC-4281-B5B9-A14DA73360F9}" type="presParOf" srcId="{B0812144-C97B-4FD8-A026-40E8094D674B}" destId="{925D58E5-F889-45F4-A537-BCBF756D7102}" srcOrd="0" destOrd="0" presId="urn:microsoft.com/office/officeart/2005/8/layout/orgChart1"/>
    <dgm:cxn modelId="{82690B07-B1FF-4A4E-A8ED-FD4A851C9D10}" type="presParOf" srcId="{B0812144-C97B-4FD8-A026-40E8094D674B}" destId="{A732E472-D80D-4475-8514-4DC40DF838BE}" srcOrd="1" destOrd="0" presId="urn:microsoft.com/office/officeart/2005/8/layout/orgChart1"/>
    <dgm:cxn modelId="{D2B774F2-2885-416B-AC8C-3A08FA900E14}" type="presParOf" srcId="{1ABFA74C-0747-4B96-A2E7-F0109CFA4CFC}" destId="{47998E86-C891-4827-8C36-FE92720C3CCF}" srcOrd="1" destOrd="0" presId="urn:microsoft.com/office/officeart/2005/8/layout/orgChart1"/>
    <dgm:cxn modelId="{FA72C479-0156-46EC-AE32-7946CBDFCE83}" type="presParOf" srcId="{1ABFA74C-0747-4B96-A2E7-F0109CFA4CFC}" destId="{CED82320-3DA9-4BBC-BEAA-8443F623D6EA}" srcOrd="2" destOrd="0" presId="urn:microsoft.com/office/officeart/2005/8/layout/orgChart1"/>
    <dgm:cxn modelId="{F6E6E1B7-67B5-4A91-9978-BB6F39E7E7AB}" type="presParOf" srcId="{475FC877-A8F4-47FB-ABBB-ECEFDEFFADF8}" destId="{FBBD8430-5919-401D-9056-B1195D81C1ED}" srcOrd="4" destOrd="0" presId="urn:microsoft.com/office/officeart/2005/8/layout/orgChart1"/>
    <dgm:cxn modelId="{A4E7BFE6-7030-49B9-AF69-A9613B9DA84E}" type="presParOf" srcId="{475FC877-A8F4-47FB-ABBB-ECEFDEFFADF8}" destId="{1A9A625B-66E1-4FB6-9AC3-FACAFFFB8E71}" srcOrd="5" destOrd="0" presId="urn:microsoft.com/office/officeart/2005/8/layout/orgChart1"/>
    <dgm:cxn modelId="{9AFD0B38-B7C4-437D-9C84-B8B590626661}" type="presParOf" srcId="{1A9A625B-66E1-4FB6-9AC3-FACAFFFB8E71}" destId="{ABBAD9E9-4E63-493B-8DA1-BFDCF861DEE1}" srcOrd="0" destOrd="0" presId="urn:microsoft.com/office/officeart/2005/8/layout/orgChart1"/>
    <dgm:cxn modelId="{9FE434FA-05E1-473A-90C6-42D1D7BB495C}" type="presParOf" srcId="{ABBAD9E9-4E63-493B-8DA1-BFDCF861DEE1}" destId="{CABE3C2E-0E49-4BDC-A12E-40D0FFACA3D4}" srcOrd="0" destOrd="0" presId="urn:microsoft.com/office/officeart/2005/8/layout/orgChart1"/>
    <dgm:cxn modelId="{21171A86-A723-4801-9582-CB6B4C7B20F0}" type="presParOf" srcId="{ABBAD9E9-4E63-493B-8DA1-BFDCF861DEE1}" destId="{B57E12BE-5F3A-4484-B40A-A221CBF18447}" srcOrd="1" destOrd="0" presId="urn:microsoft.com/office/officeart/2005/8/layout/orgChart1"/>
    <dgm:cxn modelId="{C86E19A5-7BF4-4FE7-BC64-B81E2CCF605E}" type="presParOf" srcId="{1A9A625B-66E1-4FB6-9AC3-FACAFFFB8E71}" destId="{1136D6C6-18E7-491E-86FA-5C926A68DE3B}" srcOrd="1" destOrd="0" presId="urn:microsoft.com/office/officeart/2005/8/layout/orgChart1"/>
    <dgm:cxn modelId="{E1432A00-53CF-4B2A-A2F5-35BDD8FE2AF7}" type="presParOf" srcId="{1136D6C6-18E7-491E-86FA-5C926A68DE3B}" destId="{EC985079-7B11-4268-896A-591BD463A2CA}" srcOrd="0" destOrd="0" presId="urn:microsoft.com/office/officeart/2005/8/layout/orgChart1"/>
    <dgm:cxn modelId="{3A7A79F6-8888-4B92-8FF3-C092BF0E636A}" type="presParOf" srcId="{1136D6C6-18E7-491E-86FA-5C926A68DE3B}" destId="{391B20F4-2313-40C2-AC05-5A0364E1073F}" srcOrd="1" destOrd="0" presId="urn:microsoft.com/office/officeart/2005/8/layout/orgChart1"/>
    <dgm:cxn modelId="{81A85C20-7A7F-4E8B-9CBF-1E1B59D871EB}" type="presParOf" srcId="{391B20F4-2313-40C2-AC05-5A0364E1073F}" destId="{C01C627B-37C9-4522-B9FE-3F2F92129C91}" srcOrd="0" destOrd="0" presId="urn:microsoft.com/office/officeart/2005/8/layout/orgChart1"/>
    <dgm:cxn modelId="{0AEAD810-9FB8-4762-972F-356F726ACA3E}" type="presParOf" srcId="{C01C627B-37C9-4522-B9FE-3F2F92129C91}" destId="{E42D1B13-3DA4-46DE-88EB-8BC0B16305A0}" srcOrd="0" destOrd="0" presId="urn:microsoft.com/office/officeart/2005/8/layout/orgChart1"/>
    <dgm:cxn modelId="{CEC054AA-3172-49B8-ADF1-EE184F2E450F}" type="presParOf" srcId="{C01C627B-37C9-4522-B9FE-3F2F92129C91}" destId="{BFCC1EDC-F5F6-4AE8-B3E6-2B8A19BAE154}" srcOrd="1" destOrd="0" presId="urn:microsoft.com/office/officeart/2005/8/layout/orgChart1"/>
    <dgm:cxn modelId="{B134728D-6CFA-4298-8E87-019C73AAF664}" type="presParOf" srcId="{391B20F4-2313-40C2-AC05-5A0364E1073F}" destId="{FD32BDC7-D3AF-4DA7-AB21-480663D3B079}" srcOrd="1" destOrd="0" presId="urn:microsoft.com/office/officeart/2005/8/layout/orgChart1"/>
    <dgm:cxn modelId="{B0813CCE-6395-41A5-A82A-763B3DD2BB99}" type="presParOf" srcId="{391B20F4-2313-40C2-AC05-5A0364E1073F}" destId="{48CF8A38-6165-4FC3-B3CE-36B6C9D076EC}" srcOrd="2" destOrd="0" presId="urn:microsoft.com/office/officeart/2005/8/layout/orgChart1"/>
    <dgm:cxn modelId="{EE930B04-E588-4DFA-A644-CD0BF0E3668B}" type="presParOf" srcId="{1A9A625B-66E1-4FB6-9AC3-FACAFFFB8E71}" destId="{FB5C978B-3C80-49FC-94B2-D01CEC008AD3}" srcOrd="2" destOrd="0" presId="urn:microsoft.com/office/officeart/2005/8/layout/orgChart1"/>
    <dgm:cxn modelId="{C02B0B0F-AFC8-41EB-A3F3-2832A6A434D8}" type="presParOf" srcId="{C7988460-660B-4B8A-AEE9-E1031D2C2427}" destId="{49DA576F-34AC-4994-98E2-DBE972BEDCF9}" srcOrd="2" destOrd="0" presId="urn:microsoft.com/office/officeart/2005/8/layout/orgChart1"/>
    <dgm:cxn modelId="{A0738B45-B276-4713-BB85-BF0BDB465628}" type="presParOf" srcId="{89AD2F5D-BF2A-4C46-84D1-96AF749B9EE9}" destId="{79B1FCAF-7B21-4D25-85D4-9D1055A176E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A83A92-A527-4EB6-B5FA-E0FE1E61CDC3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3D366E-1B4B-43B4-8653-703E35B580EB}">
      <dgm:prSet phldrT="[Text]" phldr="0"/>
      <dgm:spPr/>
      <dgm:t>
        <a:bodyPr/>
        <a:lstStyle/>
        <a:p>
          <a:r>
            <a:rPr lang="en-US" b="0" i="1" u="sng" strike="noStrike" cap="none" baseline="0" noProof="0">
              <a:solidFill>
                <a:srgbClr val="FFFF00"/>
              </a:solidFill>
              <a:latin typeface="Trebuchet MS"/>
            </a:rPr>
            <a:t>ROOT</a:t>
          </a:r>
        </a:p>
      </dgm:t>
    </dgm:pt>
    <dgm:pt modelId="{8FA96FAE-9940-4183-89D8-BB03215CA356}" type="parTrans" cxnId="{E2B1E940-D287-4391-AC84-DA6DB6D71AA3}">
      <dgm:prSet/>
      <dgm:spPr/>
      <dgm:t>
        <a:bodyPr/>
        <a:lstStyle/>
        <a:p>
          <a:endParaRPr lang="en-US"/>
        </a:p>
      </dgm:t>
    </dgm:pt>
    <dgm:pt modelId="{8A7ABFAA-A471-4331-B8C4-C943D6477C93}" type="sibTrans" cxnId="{E2B1E940-D287-4391-AC84-DA6DB6D71AA3}">
      <dgm:prSet/>
      <dgm:spPr/>
      <dgm:t>
        <a:bodyPr/>
        <a:lstStyle/>
        <a:p>
          <a:endParaRPr lang="en-US"/>
        </a:p>
      </dgm:t>
    </dgm:pt>
    <dgm:pt modelId="{E378F96A-E99C-4F07-96E7-F91B62CC0FEC}">
      <dgm:prSet phldrT="[Text]" phldr="0"/>
      <dgm:spPr/>
      <dgm:t>
        <a:bodyPr/>
        <a:lstStyle/>
        <a:p>
          <a:r>
            <a:rPr lang="en-US" i="1" u="sng">
              <a:solidFill>
                <a:srgbClr val="FFFF00"/>
              </a:solidFill>
              <a:latin typeface="Trebuchet MS" panose="020B0603020202020204"/>
            </a:rPr>
            <a:t>WEBTEAM</a:t>
          </a:r>
          <a:endParaRPr lang="en-US" i="0" u="none">
            <a:solidFill>
              <a:srgbClr val="FFFF00"/>
            </a:solidFill>
          </a:endParaRPr>
        </a:p>
      </dgm:t>
    </dgm:pt>
    <dgm:pt modelId="{BC950F10-3141-4474-B76D-B651FFF5E7B7}" type="parTrans" cxnId="{0ED574B8-3930-491A-90AF-CB8F6AE09374}">
      <dgm:prSet/>
      <dgm:spPr/>
      <dgm:t>
        <a:bodyPr/>
        <a:lstStyle/>
        <a:p>
          <a:endParaRPr lang="en-US"/>
        </a:p>
      </dgm:t>
    </dgm:pt>
    <dgm:pt modelId="{60CD02A4-5625-4AD1-9EF5-B2A53CCC3E08}" type="sibTrans" cxnId="{0ED574B8-3930-491A-90AF-CB8F6AE09374}">
      <dgm:prSet/>
      <dgm:spPr/>
      <dgm:t>
        <a:bodyPr/>
        <a:lstStyle/>
        <a:p>
          <a:endParaRPr lang="en-US"/>
        </a:p>
      </dgm:t>
    </dgm:pt>
    <dgm:pt modelId="{59F2112D-7935-4645-B1B1-E19D8C98F560}">
      <dgm:prSet phldrT="[Text]"/>
      <dgm:spPr/>
      <dgm:t>
        <a:bodyPr/>
        <a:lstStyle/>
        <a:p>
          <a:pPr rtl="0"/>
          <a:r>
            <a:rPr lang="en-US">
              <a:solidFill>
                <a:srgbClr val="002060"/>
              </a:solidFill>
              <a:latin typeface="Trebuchet MS" panose="020B0603020202020204"/>
            </a:rPr>
            <a:t>Created for website</a:t>
          </a:r>
          <a:r>
            <a:rPr lang="en-US">
              <a:solidFill>
                <a:srgbClr val="002060"/>
              </a:solidFill>
            </a:rPr>
            <a:t> files and </a:t>
          </a:r>
          <a:r>
            <a:rPr lang="en-US">
              <a:solidFill>
                <a:srgbClr val="002060"/>
              </a:solidFill>
              <a:latin typeface="Trebuchet MS" panose="020B0603020202020204"/>
            </a:rPr>
            <a:t>deployment. </a:t>
          </a:r>
          <a:endParaRPr lang="en-US">
            <a:solidFill>
              <a:srgbClr val="002060"/>
            </a:solidFill>
          </a:endParaRPr>
        </a:p>
      </dgm:t>
    </dgm:pt>
    <dgm:pt modelId="{15311BFC-95AE-44CE-B3D6-E674B83B7FA3}" type="parTrans" cxnId="{42A16504-2644-4C00-B179-D257838E941F}">
      <dgm:prSet/>
      <dgm:spPr/>
      <dgm:t>
        <a:bodyPr/>
        <a:lstStyle/>
        <a:p>
          <a:endParaRPr lang="en-US"/>
        </a:p>
      </dgm:t>
    </dgm:pt>
    <dgm:pt modelId="{859AF229-7F39-4F4A-97EB-2F68F942755F}" type="sibTrans" cxnId="{42A16504-2644-4C00-B179-D257838E941F}">
      <dgm:prSet/>
      <dgm:spPr/>
      <dgm:t>
        <a:bodyPr/>
        <a:lstStyle/>
        <a:p>
          <a:endParaRPr lang="en-US"/>
        </a:p>
      </dgm:t>
    </dgm:pt>
    <dgm:pt modelId="{9F28D920-7155-455F-B720-3DEDD7280AE6}">
      <dgm:prSet phldrT="[Text]"/>
      <dgm:spPr/>
      <dgm:t>
        <a:bodyPr/>
        <a:lstStyle/>
        <a:p>
          <a:r>
            <a:rPr lang="en-US" i="1" u="sng">
              <a:solidFill>
                <a:srgbClr val="FFFF00"/>
              </a:solidFill>
              <a:latin typeface="Trebuchet MS" panose="020B0603020202020204"/>
            </a:rPr>
            <a:t>MAILTO</a:t>
          </a:r>
          <a:endParaRPr lang="en-US" i="1" u="sng">
            <a:solidFill>
              <a:srgbClr val="FFFF00"/>
            </a:solidFill>
          </a:endParaRPr>
        </a:p>
      </dgm:t>
    </dgm:pt>
    <dgm:pt modelId="{DCFD6A62-40BC-4414-B018-EF0D761E27C2}" type="parTrans" cxnId="{14ABDCC3-1583-4F1E-B588-54984CB39F5F}">
      <dgm:prSet/>
      <dgm:spPr/>
      <dgm:t>
        <a:bodyPr/>
        <a:lstStyle/>
        <a:p>
          <a:endParaRPr lang="en-US"/>
        </a:p>
      </dgm:t>
    </dgm:pt>
    <dgm:pt modelId="{DF43A0A6-A289-486B-9075-AD92A7555FBC}" type="sibTrans" cxnId="{14ABDCC3-1583-4F1E-B588-54984CB39F5F}">
      <dgm:prSet/>
      <dgm:spPr/>
      <dgm:t>
        <a:bodyPr/>
        <a:lstStyle/>
        <a:p>
          <a:endParaRPr lang="en-US"/>
        </a:p>
      </dgm:t>
    </dgm:pt>
    <dgm:pt modelId="{B60726D4-AC23-49F0-B66A-B678E17F7030}">
      <dgm:prSet phldr="0"/>
      <dgm:spPr/>
      <dgm:t>
        <a:bodyPr/>
        <a:lstStyle/>
        <a:p>
          <a:pPr rtl="0"/>
          <a:r>
            <a:rPr lang="en-US">
              <a:solidFill>
                <a:srgbClr val="FF0000"/>
              </a:solidFill>
              <a:latin typeface="Trebuchet MS" panose="020B0603020202020204"/>
            </a:rPr>
            <a:t>Scripts</a:t>
          </a:r>
          <a:r>
            <a:rPr lang="en-US">
              <a:solidFill>
                <a:srgbClr val="FF0000"/>
              </a:solidFill>
            </a:rPr>
            <a:t> that manage the website's code should not run as root.</a:t>
          </a:r>
        </a:p>
      </dgm:t>
    </dgm:pt>
    <dgm:pt modelId="{B8D06A81-6AB4-4FF4-9BA1-941F41B1A8B0}" type="parTrans" cxnId="{6DD9C5E8-F846-4D05-BDE7-7AF157615488}">
      <dgm:prSet/>
      <dgm:spPr/>
    </dgm:pt>
    <dgm:pt modelId="{9AC10C30-9761-41CC-B969-4D85B5E09E8E}" type="sibTrans" cxnId="{6DD9C5E8-F846-4D05-BDE7-7AF157615488}">
      <dgm:prSet/>
      <dgm:spPr/>
    </dgm:pt>
    <dgm:pt modelId="{A927DABA-D419-45E4-9E27-3FEF1646CBDB}">
      <dgm:prSet phldr="0"/>
      <dgm:spPr/>
      <dgm:t>
        <a:bodyPr/>
        <a:lstStyle/>
        <a:p>
          <a:pPr rtl="0"/>
          <a:r>
            <a:rPr lang="en-US">
              <a:solidFill>
                <a:srgbClr val="FF0000"/>
              </a:solidFill>
            </a:rPr>
            <a:t>Webhook only works on GITLAB server, will create a </a:t>
          </a:r>
          <a:r>
            <a:rPr lang="en-US">
              <a:solidFill>
                <a:srgbClr val="FF0000"/>
              </a:solidFill>
              <a:latin typeface="Trebuchet MS" panose="020B0603020202020204"/>
            </a:rPr>
            <a:t>temp file.</a:t>
          </a:r>
          <a:endParaRPr lang="en-US">
            <a:solidFill>
              <a:srgbClr val="FF0000"/>
            </a:solidFill>
          </a:endParaRPr>
        </a:p>
      </dgm:t>
    </dgm:pt>
    <dgm:pt modelId="{54B3339A-3EAF-4D85-A9DD-AC68FFCA1249}" type="parTrans" cxnId="{352F5C39-BE55-43A4-934E-34E8EABBC948}">
      <dgm:prSet/>
      <dgm:spPr/>
    </dgm:pt>
    <dgm:pt modelId="{D7DBC5F0-6ACE-4E33-A136-268406FAEFF2}" type="sibTrans" cxnId="{352F5C39-BE55-43A4-934E-34E8EABBC948}">
      <dgm:prSet/>
      <dgm:spPr/>
    </dgm:pt>
    <dgm:pt modelId="{70ED6745-B332-4B3F-A9B4-7265B9D0483A}">
      <dgm:prSet phldr="0"/>
      <dgm:spPr/>
      <dgm:t>
        <a:bodyPr/>
        <a:lstStyle/>
        <a:p>
          <a:pPr rtl="0"/>
          <a:r>
            <a:rPr lang="en-US">
              <a:solidFill>
                <a:srgbClr val="FF0000"/>
              </a:solidFill>
              <a:latin typeface="Trebuchet MS" panose="020B0603020202020204"/>
            </a:rPr>
            <a:t>Created after adding cron entry to run script once per minute. Also,</a:t>
          </a:r>
          <a:r>
            <a:rPr lang="en-US">
              <a:solidFill>
                <a:srgbClr val="FF0000"/>
              </a:solidFill>
            </a:rPr>
            <a:t> set to </a:t>
          </a:r>
          <a:r>
            <a:rPr lang="en-US">
              <a:solidFill>
                <a:srgbClr val="FF0000"/>
              </a:solidFill>
              <a:latin typeface="Trebuchet MS" panose="020B0603020202020204"/>
            </a:rPr>
            <a:t>deliver</a:t>
          </a:r>
          <a:r>
            <a:rPr lang="en-US" b="0">
              <a:solidFill>
                <a:srgbClr val="FF0000"/>
              </a:solidFill>
              <a:latin typeface="Trebuchet MS" panose="020B0603020202020204"/>
            </a:rPr>
            <a:t> mails from the repository to a log file. </a:t>
          </a:r>
          <a:endParaRPr lang="en-US" b="1">
            <a:solidFill>
              <a:srgbClr val="FF0000"/>
            </a:solidFill>
            <a:latin typeface="Trebuchet MS" panose="020B0603020202020204"/>
          </a:endParaRPr>
        </a:p>
      </dgm:t>
    </dgm:pt>
    <dgm:pt modelId="{6008174C-52DD-4A42-BBB1-E2410E96A1E4}" type="parTrans" cxnId="{B956B084-7DA1-44DD-B3CC-AE100AD52B8C}">
      <dgm:prSet/>
      <dgm:spPr/>
    </dgm:pt>
    <dgm:pt modelId="{29A7B7E3-88EF-4AE5-9737-8C529F9F9D66}" type="sibTrans" cxnId="{B956B084-7DA1-44DD-B3CC-AE100AD52B8C}">
      <dgm:prSet/>
      <dgm:spPr/>
    </dgm:pt>
    <dgm:pt modelId="{CB528DD2-CE3D-4C15-A09B-F02EA1F3DD68}">
      <dgm:prSet phldr="0"/>
      <dgm:spPr/>
      <dgm:t>
        <a:bodyPr/>
        <a:lstStyle/>
        <a:p>
          <a:pPr rtl="0"/>
          <a:r>
            <a:rPr lang="en-US" b="1">
              <a:solidFill>
                <a:srgbClr val="002060"/>
              </a:solidFill>
              <a:latin typeface="Trebuchet MS" panose="020B0603020202020204"/>
            </a:rPr>
            <a:t>Webhook</a:t>
          </a:r>
          <a:r>
            <a:rPr lang="en-US" b="1">
              <a:solidFill>
                <a:srgbClr val="002060"/>
              </a:solidFill>
            </a:rPr>
            <a:t>_cron.php</a:t>
          </a:r>
          <a:r>
            <a:rPr lang="en-US" b="1">
              <a:solidFill>
                <a:srgbClr val="002060"/>
              </a:solidFill>
              <a:latin typeface="Trebuchet MS" panose="020B0603020202020204"/>
            </a:rPr>
            <a:t> will allow to process webhook.</a:t>
          </a:r>
          <a:endParaRPr lang="en-US">
            <a:solidFill>
              <a:srgbClr val="002060"/>
            </a:solidFill>
            <a:latin typeface="Trebuchet MS" panose="020B0603020202020204"/>
          </a:endParaRPr>
        </a:p>
      </dgm:t>
    </dgm:pt>
    <dgm:pt modelId="{8CB45718-1497-4101-8BED-49CA56F58616}" type="parTrans" cxnId="{4C4B3F7E-D590-42EB-9212-3F618B6CEBE9}">
      <dgm:prSet/>
      <dgm:spPr/>
    </dgm:pt>
    <dgm:pt modelId="{1F999DDD-8B02-4696-ACB5-FCEA33EECF1C}" type="sibTrans" cxnId="{4C4B3F7E-D590-42EB-9212-3F618B6CEBE9}">
      <dgm:prSet/>
      <dgm:spPr/>
    </dgm:pt>
    <dgm:pt modelId="{CF7985AF-438B-4FFF-931C-5646E932A19E}">
      <dgm:prSet phldr="0"/>
      <dgm:spPr/>
      <dgm:t>
        <a:bodyPr/>
        <a:lstStyle/>
        <a:p>
          <a:pPr rtl="0"/>
          <a:r>
            <a:rPr lang="en-US" b="0" i="1" u="sng" strike="noStrike" cap="none" baseline="0" noProof="0">
              <a:solidFill>
                <a:srgbClr val="FFFF00"/>
              </a:solidFill>
              <a:latin typeface="Trebuchet MS"/>
            </a:rPr>
            <a:t>Virtual Host</a:t>
          </a:r>
        </a:p>
      </dgm:t>
    </dgm:pt>
    <dgm:pt modelId="{41E49357-D033-40FD-8644-6D047AD8858E}" type="parTrans" cxnId="{80F93654-5ADE-404D-8ABA-0F58FED5AB11}">
      <dgm:prSet/>
      <dgm:spPr/>
    </dgm:pt>
    <dgm:pt modelId="{D45E9ED2-A9C1-475E-8657-1D7871640AE8}" type="sibTrans" cxnId="{80F93654-5ADE-404D-8ABA-0F58FED5AB11}">
      <dgm:prSet/>
      <dgm:spPr/>
    </dgm:pt>
    <dgm:pt modelId="{3E0612A6-71BF-444C-9EDD-6CB666E33298}">
      <dgm:prSet phldr="0"/>
      <dgm:spPr/>
      <dgm:t>
        <a:bodyPr/>
        <a:lstStyle/>
        <a:p>
          <a:pPr rtl="0"/>
          <a:r>
            <a:rPr lang="en-US" b="1" i="0" u="none" strike="noStrike" cap="none" baseline="0" noProof="0">
              <a:solidFill>
                <a:srgbClr val="FF0000"/>
              </a:solidFill>
              <a:latin typeface="Trebuchet MS"/>
            </a:rPr>
            <a:t>Virtual Host</a:t>
          </a:r>
          <a:r>
            <a:rPr lang="en-US" b="0" i="0" u="none" strike="noStrike" cap="none" baseline="0" noProof="0">
              <a:solidFill>
                <a:srgbClr val="FF0000"/>
              </a:solidFill>
              <a:latin typeface="Trebuchet MS"/>
            </a:rPr>
            <a:t> configurations to redirect traffic to https.</a:t>
          </a:r>
          <a:endParaRPr lang="en-US">
            <a:solidFill>
              <a:srgbClr val="FF0000"/>
            </a:solidFill>
          </a:endParaRPr>
        </a:p>
      </dgm:t>
    </dgm:pt>
    <dgm:pt modelId="{47D3FE7E-FCF2-47EF-9A50-4AD2E89814F8}" type="parTrans" cxnId="{87F96D83-F174-4178-BD32-8C5CCE269054}">
      <dgm:prSet/>
      <dgm:spPr/>
    </dgm:pt>
    <dgm:pt modelId="{548FA6E7-C715-4F95-A2EF-E556825E8FB6}" type="sibTrans" cxnId="{87F96D83-F174-4178-BD32-8C5CCE269054}">
      <dgm:prSet/>
      <dgm:spPr/>
    </dgm:pt>
    <dgm:pt modelId="{B97BC2AD-2D60-43F6-A0F2-76C699F3B0A5}">
      <dgm:prSet phldr="0"/>
      <dgm:spPr/>
      <dgm:t>
        <a:bodyPr/>
        <a:lstStyle/>
        <a:p>
          <a:pPr rtl="0"/>
          <a:r>
            <a:rPr lang="en-US" b="0" i="0" u="none" strike="noStrike" cap="none" baseline="0" noProof="0">
              <a:solidFill>
                <a:srgbClr val="002060"/>
              </a:solidFill>
              <a:latin typeface="Trebuchet MS"/>
            </a:rPr>
            <a:t>Configured to specify </a:t>
          </a:r>
          <a:r>
            <a:rPr lang="en-US" b="1" i="0" u="none" strike="noStrike" cap="none" baseline="0" noProof="0">
              <a:solidFill>
                <a:srgbClr val="002060"/>
              </a:solidFill>
              <a:latin typeface="Trebuchet MS" panose="020B0603020202020204"/>
            </a:rPr>
            <a:t>Server Name:</a:t>
          </a:r>
          <a:r>
            <a:rPr lang="en-US" b="1" i="0" u="none" strike="noStrike" cap="none" baseline="0" noProof="0">
              <a:solidFill>
                <a:srgbClr val="002060"/>
              </a:solidFill>
            </a:rPr>
            <a:t> cis294.hfcc.edu</a:t>
          </a:r>
        </a:p>
      </dgm:t>
    </dgm:pt>
    <dgm:pt modelId="{44CA82BA-F917-4D26-AB40-470C99D1C686}" type="parTrans" cxnId="{4829807D-B97E-4143-BAD3-8AF256E85104}">
      <dgm:prSet/>
      <dgm:spPr/>
    </dgm:pt>
    <dgm:pt modelId="{08C1B806-8312-4D22-AC2F-CEF2EFFD5CFB}" type="sibTrans" cxnId="{4829807D-B97E-4143-BAD3-8AF256E85104}">
      <dgm:prSet/>
      <dgm:spPr/>
    </dgm:pt>
    <dgm:pt modelId="{A42A22ED-3A13-4B3B-8410-D718525AC4EA}" type="pres">
      <dgm:prSet presAssocID="{C6A83A92-A527-4EB6-B5FA-E0FE1E61CDC3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5E168EBE-85A4-4E95-8A77-B21FA35E657D}" type="pres">
      <dgm:prSet presAssocID="{C6A83A92-A527-4EB6-B5FA-E0FE1E61CDC3}" presName="cycle" presStyleCnt="0"/>
      <dgm:spPr/>
    </dgm:pt>
    <dgm:pt modelId="{DC544AF1-FBB2-4402-9434-16560AAD69A5}" type="pres">
      <dgm:prSet presAssocID="{C6A83A92-A527-4EB6-B5FA-E0FE1E61CDC3}" presName="centerShape" presStyleCnt="0"/>
      <dgm:spPr/>
    </dgm:pt>
    <dgm:pt modelId="{2DBEF1C3-1BF6-404C-B49F-6DA182660092}" type="pres">
      <dgm:prSet presAssocID="{C6A83A92-A527-4EB6-B5FA-E0FE1E61CDC3}" presName="connSite" presStyleLbl="node1" presStyleIdx="0" presStyleCnt="5"/>
      <dgm:spPr/>
    </dgm:pt>
    <dgm:pt modelId="{9978201E-8FCD-443F-9527-62A958234612}" type="pres">
      <dgm:prSet presAssocID="{C6A83A92-A527-4EB6-B5FA-E0FE1E61CDC3}" presName="visible" presStyleLbl="node1" presStyleIdx="0" presStyleCnt="5"/>
      <dgm:spPr/>
    </dgm:pt>
    <dgm:pt modelId="{1D816D79-0E30-461C-8960-574419D30EB0}" type="pres">
      <dgm:prSet presAssocID="{41E49357-D033-40FD-8644-6D047AD8858E}" presName="Name25" presStyleLbl="parChTrans1D1" presStyleIdx="0" presStyleCnt="4"/>
      <dgm:spPr/>
    </dgm:pt>
    <dgm:pt modelId="{52CACBF8-1A6F-4FCA-A94D-67EE324F7317}" type="pres">
      <dgm:prSet presAssocID="{CF7985AF-438B-4FFF-931C-5646E932A19E}" presName="node" presStyleCnt="0"/>
      <dgm:spPr/>
    </dgm:pt>
    <dgm:pt modelId="{D4B20539-CD03-4B5B-A1FA-4D95C3D05C46}" type="pres">
      <dgm:prSet presAssocID="{CF7985AF-438B-4FFF-931C-5646E932A19E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7B514D7F-1ABC-4FEF-8CF8-2DC3B770FCA0}" type="pres">
      <dgm:prSet presAssocID="{CF7985AF-438B-4FFF-931C-5646E932A19E}" presName="childNode" presStyleLbl="revTx" presStyleIdx="0" presStyleCnt="4">
        <dgm:presLayoutVars>
          <dgm:bulletEnabled val="1"/>
        </dgm:presLayoutVars>
      </dgm:prSet>
      <dgm:spPr/>
    </dgm:pt>
    <dgm:pt modelId="{A2982559-ACF4-4F10-B6EA-61FA8D2A89E6}" type="pres">
      <dgm:prSet presAssocID="{8FA96FAE-9940-4183-89D8-BB03215CA356}" presName="Name25" presStyleLbl="parChTrans1D1" presStyleIdx="1" presStyleCnt="4"/>
      <dgm:spPr/>
    </dgm:pt>
    <dgm:pt modelId="{AB376135-2BF6-4B8F-99FF-39010179AC91}" type="pres">
      <dgm:prSet presAssocID="{B93D366E-1B4B-43B4-8653-703E35B580EB}" presName="node" presStyleCnt="0"/>
      <dgm:spPr/>
    </dgm:pt>
    <dgm:pt modelId="{C1EB3BE3-A689-49B8-9417-43E0C7D52326}" type="pres">
      <dgm:prSet presAssocID="{B93D366E-1B4B-43B4-8653-703E35B580EB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028C983D-D522-4869-B81F-3BD5B6B33FEB}" type="pres">
      <dgm:prSet presAssocID="{B93D366E-1B4B-43B4-8653-703E35B580EB}" presName="childNode" presStyleLbl="revTx" presStyleIdx="1" presStyleCnt="4">
        <dgm:presLayoutVars>
          <dgm:bulletEnabled val="1"/>
        </dgm:presLayoutVars>
      </dgm:prSet>
      <dgm:spPr/>
    </dgm:pt>
    <dgm:pt modelId="{45169E4D-FD71-45CC-8CE3-146E635F20D7}" type="pres">
      <dgm:prSet presAssocID="{BC950F10-3141-4474-B76D-B651FFF5E7B7}" presName="Name25" presStyleLbl="parChTrans1D1" presStyleIdx="2" presStyleCnt="4"/>
      <dgm:spPr/>
    </dgm:pt>
    <dgm:pt modelId="{70609AB1-AD42-4C95-9E44-1C0BB0EF769A}" type="pres">
      <dgm:prSet presAssocID="{E378F96A-E99C-4F07-96E7-F91B62CC0FEC}" presName="node" presStyleCnt="0"/>
      <dgm:spPr/>
    </dgm:pt>
    <dgm:pt modelId="{07325F09-E6A5-4904-AC7A-4273CAE9CD3D}" type="pres">
      <dgm:prSet presAssocID="{E378F96A-E99C-4F07-96E7-F91B62CC0FEC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344DE926-2CE0-4420-BE1D-8588FAA72156}" type="pres">
      <dgm:prSet presAssocID="{E378F96A-E99C-4F07-96E7-F91B62CC0FEC}" presName="childNode" presStyleLbl="revTx" presStyleIdx="2" presStyleCnt="4">
        <dgm:presLayoutVars>
          <dgm:bulletEnabled val="1"/>
        </dgm:presLayoutVars>
      </dgm:prSet>
      <dgm:spPr/>
    </dgm:pt>
    <dgm:pt modelId="{241B6DC0-F6E9-4EE4-90FA-6A8FA94F820D}" type="pres">
      <dgm:prSet presAssocID="{DCFD6A62-40BC-4414-B018-EF0D761E27C2}" presName="Name25" presStyleLbl="parChTrans1D1" presStyleIdx="3" presStyleCnt="4"/>
      <dgm:spPr/>
    </dgm:pt>
    <dgm:pt modelId="{AB87A10C-52C1-46D9-872C-196DB8352D8D}" type="pres">
      <dgm:prSet presAssocID="{9F28D920-7155-455F-B720-3DEDD7280AE6}" presName="node" presStyleCnt="0"/>
      <dgm:spPr/>
    </dgm:pt>
    <dgm:pt modelId="{7FDA7AB4-5295-4D8D-A830-C2BE3218EFFD}" type="pres">
      <dgm:prSet presAssocID="{9F28D920-7155-455F-B720-3DEDD7280AE6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C74EE4A7-D6B1-4794-AB1B-3027DEB93E9D}" type="pres">
      <dgm:prSet presAssocID="{9F28D920-7155-455F-B720-3DEDD7280AE6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42A16504-2644-4C00-B179-D257838E941F}" srcId="{E378F96A-E99C-4F07-96E7-F91B62CC0FEC}" destId="{59F2112D-7935-4645-B1B1-E19D8C98F560}" srcOrd="0" destOrd="0" parTransId="{15311BFC-95AE-44CE-B3D6-E674B83B7FA3}" sibTransId="{859AF229-7F39-4F4A-97EB-2F68F942755F}"/>
    <dgm:cxn modelId="{5A6B5804-CEB4-4BF9-AA2F-AA10CF6B9FFB}" type="presOf" srcId="{DCFD6A62-40BC-4414-B018-EF0D761E27C2}" destId="{241B6DC0-F6E9-4EE4-90FA-6A8FA94F820D}" srcOrd="0" destOrd="0" presId="urn:microsoft.com/office/officeart/2005/8/layout/radial2"/>
    <dgm:cxn modelId="{9584E812-E82C-49C8-9FA3-55056FE4994B}" type="presOf" srcId="{CF7985AF-438B-4FFF-931C-5646E932A19E}" destId="{D4B20539-CD03-4B5B-A1FA-4D95C3D05C46}" srcOrd="0" destOrd="0" presId="urn:microsoft.com/office/officeart/2005/8/layout/radial2"/>
    <dgm:cxn modelId="{88A09814-0028-4CDC-A4FC-A0EA1DBB6088}" type="presOf" srcId="{B97BC2AD-2D60-43F6-A0F2-76C699F3B0A5}" destId="{7B514D7F-1ABC-4FEF-8CF8-2DC3B770FCA0}" srcOrd="0" destOrd="1" presId="urn:microsoft.com/office/officeart/2005/8/layout/radial2"/>
    <dgm:cxn modelId="{352F5C39-BE55-43A4-934E-34E8EABBC948}" srcId="{E378F96A-E99C-4F07-96E7-F91B62CC0FEC}" destId="{A927DABA-D419-45E4-9E27-3FEF1646CBDB}" srcOrd="1" destOrd="0" parTransId="{54B3339A-3EAF-4D85-A9DD-AC68FFCA1249}" sibTransId="{D7DBC5F0-6ACE-4E33-A136-268406FAEFF2}"/>
    <dgm:cxn modelId="{6F0A4339-6FFE-4D99-833E-C4DEBCB236D2}" type="presOf" srcId="{9F28D920-7155-455F-B720-3DEDD7280AE6}" destId="{7FDA7AB4-5295-4D8D-A830-C2BE3218EFFD}" srcOrd="0" destOrd="0" presId="urn:microsoft.com/office/officeart/2005/8/layout/radial2"/>
    <dgm:cxn modelId="{72CBA83B-A206-464B-9372-E44AA0226FCD}" type="presOf" srcId="{B93D366E-1B4B-43B4-8653-703E35B580EB}" destId="{C1EB3BE3-A689-49B8-9417-43E0C7D52326}" srcOrd="0" destOrd="0" presId="urn:microsoft.com/office/officeart/2005/8/layout/radial2"/>
    <dgm:cxn modelId="{7FB4973C-11F8-4DED-9084-B55096A5B3BE}" type="presOf" srcId="{70ED6745-B332-4B3F-A9B4-7265B9D0483A}" destId="{C74EE4A7-D6B1-4794-AB1B-3027DEB93E9D}" srcOrd="0" destOrd="0" presId="urn:microsoft.com/office/officeart/2005/8/layout/radial2"/>
    <dgm:cxn modelId="{E2B1E940-D287-4391-AC84-DA6DB6D71AA3}" srcId="{C6A83A92-A527-4EB6-B5FA-E0FE1E61CDC3}" destId="{B93D366E-1B4B-43B4-8653-703E35B580EB}" srcOrd="1" destOrd="0" parTransId="{8FA96FAE-9940-4183-89D8-BB03215CA356}" sibTransId="{8A7ABFAA-A471-4331-B8C4-C943D6477C93}"/>
    <dgm:cxn modelId="{F090DF45-8EC2-4F0E-8DCC-298D02C48246}" type="presOf" srcId="{E378F96A-E99C-4F07-96E7-F91B62CC0FEC}" destId="{07325F09-E6A5-4904-AC7A-4273CAE9CD3D}" srcOrd="0" destOrd="0" presId="urn:microsoft.com/office/officeart/2005/8/layout/radial2"/>
    <dgm:cxn modelId="{D3327A69-6F2F-4ADF-8D90-CED0E97A0AE4}" type="presOf" srcId="{8FA96FAE-9940-4183-89D8-BB03215CA356}" destId="{A2982559-ACF4-4F10-B6EA-61FA8D2A89E6}" srcOrd="0" destOrd="0" presId="urn:microsoft.com/office/officeart/2005/8/layout/radial2"/>
    <dgm:cxn modelId="{80F93654-5ADE-404D-8ABA-0F58FED5AB11}" srcId="{C6A83A92-A527-4EB6-B5FA-E0FE1E61CDC3}" destId="{CF7985AF-438B-4FFF-931C-5646E932A19E}" srcOrd="0" destOrd="0" parTransId="{41E49357-D033-40FD-8644-6D047AD8858E}" sibTransId="{D45E9ED2-A9C1-475E-8657-1D7871640AE8}"/>
    <dgm:cxn modelId="{4829807D-B97E-4143-BAD3-8AF256E85104}" srcId="{CF7985AF-438B-4FFF-931C-5646E932A19E}" destId="{B97BC2AD-2D60-43F6-A0F2-76C699F3B0A5}" srcOrd="1" destOrd="0" parTransId="{44CA82BA-F917-4D26-AB40-470C99D1C686}" sibTransId="{08C1B806-8312-4D22-AC2F-CEF2EFFD5CFB}"/>
    <dgm:cxn modelId="{4C4B3F7E-D590-42EB-9212-3F618B6CEBE9}" srcId="{E378F96A-E99C-4F07-96E7-F91B62CC0FEC}" destId="{CB528DD2-CE3D-4C15-A09B-F02EA1F3DD68}" srcOrd="2" destOrd="0" parTransId="{8CB45718-1497-4101-8BED-49CA56F58616}" sibTransId="{1F999DDD-8B02-4696-ACB5-FCEA33EECF1C}"/>
    <dgm:cxn modelId="{87F96D83-F174-4178-BD32-8C5CCE269054}" srcId="{CF7985AF-438B-4FFF-931C-5646E932A19E}" destId="{3E0612A6-71BF-444C-9EDD-6CB666E33298}" srcOrd="0" destOrd="0" parTransId="{47D3FE7E-FCF2-47EF-9A50-4AD2E89814F8}" sibTransId="{548FA6E7-C715-4F95-A2EF-E556825E8FB6}"/>
    <dgm:cxn modelId="{B956B084-7DA1-44DD-B3CC-AE100AD52B8C}" srcId="{9F28D920-7155-455F-B720-3DEDD7280AE6}" destId="{70ED6745-B332-4B3F-A9B4-7265B9D0483A}" srcOrd="0" destOrd="0" parTransId="{6008174C-52DD-4A42-BBB1-E2410E96A1E4}" sibTransId="{29A7B7E3-88EF-4AE5-9737-8C529F9F9D66}"/>
    <dgm:cxn modelId="{8507B39F-3B88-4827-B876-3D4B4E144E53}" type="presOf" srcId="{BC950F10-3141-4474-B76D-B651FFF5E7B7}" destId="{45169E4D-FD71-45CC-8CE3-146E635F20D7}" srcOrd="0" destOrd="0" presId="urn:microsoft.com/office/officeart/2005/8/layout/radial2"/>
    <dgm:cxn modelId="{67D7C6A0-5036-41C8-9E81-56CAC0CBFEB3}" type="presOf" srcId="{B60726D4-AC23-49F0-B66A-B678E17F7030}" destId="{028C983D-D522-4869-B81F-3BD5B6B33FEB}" srcOrd="0" destOrd="0" presId="urn:microsoft.com/office/officeart/2005/8/layout/radial2"/>
    <dgm:cxn modelId="{C84186B0-7194-4F2D-A50C-DC648A289B54}" type="presOf" srcId="{41E49357-D033-40FD-8644-6D047AD8858E}" destId="{1D816D79-0E30-461C-8960-574419D30EB0}" srcOrd="0" destOrd="0" presId="urn:microsoft.com/office/officeart/2005/8/layout/radial2"/>
    <dgm:cxn modelId="{49CC6FB8-55BC-45AF-9E5F-5E19C57B0009}" type="presOf" srcId="{3E0612A6-71BF-444C-9EDD-6CB666E33298}" destId="{7B514D7F-1ABC-4FEF-8CF8-2DC3B770FCA0}" srcOrd="0" destOrd="0" presId="urn:microsoft.com/office/officeart/2005/8/layout/radial2"/>
    <dgm:cxn modelId="{0ED574B8-3930-491A-90AF-CB8F6AE09374}" srcId="{C6A83A92-A527-4EB6-B5FA-E0FE1E61CDC3}" destId="{E378F96A-E99C-4F07-96E7-F91B62CC0FEC}" srcOrd="2" destOrd="0" parTransId="{BC950F10-3141-4474-B76D-B651FFF5E7B7}" sibTransId="{60CD02A4-5625-4AD1-9EF5-B2A53CCC3E08}"/>
    <dgm:cxn modelId="{14ABDCC3-1583-4F1E-B588-54984CB39F5F}" srcId="{C6A83A92-A527-4EB6-B5FA-E0FE1E61CDC3}" destId="{9F28D920-7155-455F-B720-3DEDD7280AE6}" srcOrd="3" destOrd="0" parTransId="{DCFD6A62-40BC-4414-B018-EF0D761E27C2}" sibTransId="{DF43A0A6-A289-486B-9075-AD92A7555FBC}"/>
    <dgm:cxn modelId="{AC4915CC-0791-44A0-90AE-F727B3F1305F}" type="presOf" srcId="{CB528DD2-CE3D-4C15-A09B-F02EA1F3DD68}" destId="{344DE926-2CE0-4420-BE1D-8588FAA72156}" srcOrd="0" destOrd="2" presId="urn:microsoft.com/office/officeart/2005/8/layout/radial2"/>
    <dgm:cxn modelId="{0FCCCFE0-98A7-4583-928A-CEFFBC424FC2}" type="presOf" srcId="{C6A83A92-A527-4EB6-B5FA-E0FE1E61CDC3}" destId="{A42A22ED-3A13-4B3B-8410-D718525AC4EA}" srcOrd="0" destOrd="0" presId="urn:microsoft.com/office/officeart/2005/8/layout/radial2"/>
    <dgm:cxn modelId="{E20792E6-3D5F-44C2-914B-C3175EC8809A}" type="presOf" srcId="{A927DABA-D419-45E4-9E27-3FEF1646CBDB}" destId="{344DE926-2CE0-4420-BE1D-8588FAA72156}" srcOrd="0" destOrd="1" presId="urn:microsoft.com/office/officeart/2005/8/layout/radial2"/>
    <dgm:cxn modelId="{6DD9C5E8-F846-4D05-BDE7-7AF157615488}" srcId="{B93D366E-1B4B-43B4-8653-703E35B580EB}" destId="{B60726D4-AC23-49F0-B66A-B678E17F7030}" srcOrd="0" destOrd="0" parTransId="{B8D06A81-6AB4-4FF4-9BA1-941F41B1A8B0}" sibTransId="{9AC10C30-9761-41CC-B969-4D85B5E09E8E}"/>
    <dgm:cxn modelId="{F65E67FA-786B-4377-B514-76F96F66BFA8}" type="presOf" srcId="{59F2112D-7935-4645-B1B1-E19D8C98F560}" destId="{344DE926-2CE0-4420-BE1D-8588FAA72156}" srcOrd="0" destOrd="0" presId="urn:microsoft.com/office/officeart/2005/8/layout/radial2"/>
    <dgm:cxn modelId="{3419A169-610E-4D83-9554-EC19026C2590}" type="presParOf" srcId="{A42A22ED-3A13-4B3B-8410-D718525AC4EA}" destId="{5E168EBE-85A4-4E95-8A77-B21FA35E657D}" srcOrd="0" destOrd="0" presId="urn:microsoft.com/office/officeart/2005/8/layout/radial2"/>
    <dgm:cxn modelId="{DDBFA95B-E82C-4E53-90C3-229711065E86}" type="presParOf" srcId="{5E168EBE-85A4-4E95-8A77-B21FA35E657D}" destId="{DC544AF1-FBB2-4402-9434-16560AAD69A5}" srcOrd="0" destOrd="0" presId="urn:microsoft.com/office/officeart/2005/8/layout/radial2"/>
    <dgm:cxn modelId="{261374AA-D84A-4B91-B62A-3F9489EA7B90}" type="presParOf" srcId="{DC544AF1-FBB2-4402-9434-16560AAD69A5}" destId="{2DBEF1C3-1BF6-404C-B49F-6DA182660092}" srcOrd="0" destOrd="0" presId="urn:microsoft.com/office/officeart/2005/8/layout/radial2"/>
    <dgm:cxn modelId="{B3C16756-7F9D-4126-B6EB-EB2037D33A49}" type="presParOf" srcId="{DC544AF1-FBB2-4402-9434-16560AAD69A5}" destId="{9978201E-8FCD-443F-9527-62A958234612}" srcOrd="1" destOrd="0" presId="urn:microsoft.com/office/officeart/2005/8/layout/radial2"/>
    <dgm:cxn modelId="{83061279-BAEB-4CDF-8773-10967016ECC1}" type="presParOf" srcId="{5E168EBE-85A4-4E95-8A77-B21FA35E657D}" destId="{1D816D79-0E30-461C-8960-574419D30EB0}" srcOrd="1" destOrd="0" presId="urn:microsoft.com/office/officeart/2005/8/layout/radial2"/>
    <dgm:cxn modelId="{62ADAE6E-1B9D-468B-810F-9BE050CDF7A4}" type="presParOf" srcId="{5E168EBE-85A4-4E95-8A77-B21FA35E657D}" destId="{52CACBF8-1A6F-4FCA-A94D-67EE324F7317}" srcOrd="2" destOrd="0" presId="urn:microsoft.com/office/officeart/2005/8/layout/radial2"/>
    <dgm:cxn modelId="{7F0E683B-E03E-456B-84CC-D3EE66EB8A26}" type="presParOf" srcId="{52CACBF8-1A6F-4FCA-A94D-67EE324F7317}" destId="{D4B20539-CD03-4B5B-A1FA-4D95C3D05C46}" srcOrd="0" destOrd="0" presId="urn:microsoft.com/office/officeart/2005/8/layout/radial2"/>
    <dgm:cxn modelId="{22D2E9CB-2F57-4DED-BB35-755FE7E05798}" type="presParOf" srcId="{52CACBF8-1A6F-4FCA-A94D-67EE324F7317}" destId="{7B514D7F-1ABC-4FEF-8CF8-2DC3B770FCA0}" srcOrd="1" destOrd="0" presId="urn:microsoft.com/office/officeart/2005/8/layout/radial2"/>
    <dgm:cxn modelId="{AFAF344E-61ED-48D2-AFF0-A096269DF99D}" type="presParOf" srcId="{5E168EBE-85A4-4E95-8A77-B21FA35E657D}" destId="{A2982559-ACF4-4F10-B6EA-61FA8D2A89E6}" srcOrd="3" destOrd="0" presId="urn:microsoft.com/office/officeart/2005/8/layout/radial2"/>
    <dgm:cxn modelId="{A3BDC433-A1FD-4B05-9A96-FABF509F9F89}" type="presParOf" srcId="{5E168EBE-85A4-4E95-8A77-B21FA35E657D}" destId="{AB376135-2BF6-4B8F-99FF-39010179AC91}" srcOrd="4" destOrd="0" presId="urn:microsoft.com/office/officeart/2005/8/layout/radial2"/>
    <dgm:cxn modelId="{B3218EC0-913F-44F6-A1ED-87F7AFFB67D7}" type="presParOf" srcId="{AB376135-2BF6-4B8F-99FF-39010179AC91}" destId="{C1EB3BE3-A689-49B8-9417-43E0C7D52326}" srcOrd="0" destOrd="0" presId="urn:microsoft.com/office/officeart/2005/8/layout/radial2"/>
    <dgm:cxn modelId="{7B7C0D93-AB59-4A8A-B051-4AB630969C85}" type="presParOf" srcId="{AB376135-2BF6-4B8F-99FF-39010179AC91}" destId="{028C983D-D522-4869-B81F-3BD5B6B33FEB}" srcOrd="1" destOrd="0" presId="urn:microsoft.com/office/officeart/2005/8/layout/radial2"/>
    <dgm:cxn modelId="{62CB2126-F378-4D12-8A8B-D72D3D812D13}" type="presParOf" srcId="{5E168EBE-85A4-4E95-8A77-B21FA35E657D}" destId="{45169E4D-FD71-45CC-8CE3-146E635F20D7}" srcOrd="5" destOrd="0" presId="urn:microsoft.com/office/officeart/2005/8/layout/radial2"/>
    <dgm:cxn modelId="{6D38DEA7-0B56-425F-A1FB-8E7E0E487CEF}" type="presParOf" srcId="{5E168EBE-85A4-4E95-8A77-B21FA35E657D}" destId="{70609AB1-AD42-4C95-9E44-1C0BB0EF769A}" srcOrd="6" destOrd="0" presId="urn:microsoft.com/office/officeart/2005/8/layout/radial2"/>
    <dgm:cxn modelId="{AC585732-2983-451F-AD59-2D1915795D95}" type="presParOf" srcId="{70609AB1-AD42-4C95-9E44-1C0BB0EF769A}" destId="{07325F09-E6A5-4904-AC7A-4273CAE9CD3D}" srcOrd="0" destOrd="0" presId="urn:microsoft.com/office/officeart/2005/8/layout/radial2"/>
    <dgm:cxn modelId="{A2B88400-A177-4628-9C70-7401835CE667}" type="presParOf" srcId="{70609AB1-AD42-4C95-9E44-1C0BB0EF769A}" destId="{344DE926-2CE0-4420-BE1D-8588FAA72156}" srcOrd="1" destOrd="0" presId="urn:microsoft.com/office/officeart/2005/8/layout/radial2"/>
    <dgm:cxn modelId="{F91B7EFA-2437-44A3-A6CA-575473938808}" type="presParOf" srcId="{5E168EBE-85A4-4E95-8A77-B21FA35E657D}" destId="{241B6DC0-F6E9-4EE4-90FA-6A8FA94F820D}" srcOrd="7" destOrd="0" presId="urn:microsoft.com/office/officeart/2005/8/layout/radial2"/>
    <dgm:cxn modelId="{9C931B80-B299-4AB0-BF13-BE6CB9B71A5B}" type="presParOf" srcId="{5E168EBE-85A4-4E95-8A77-B21FA35E657D}" destId="{AB87A10C-52C1-46D9-872C-196DB8352D8D}" srcOrd="8" destOrd="0" presId="urn:microsoft.com/office/officeart/2005/8/layout/radial2"/>
    <dgm:cxn modelId="{6EF812BE-2DE8-46D2-9540-9779308D622F}" type="presParOf" srcId="{AB87A10C-52C1-46D9-872C-196DB8352D8D}" destId="{7FDA7AB4-5295-4D8D-A830-C2BE3218EFFD}" srcOrd="0" destOrd="0" presId="urn:microsoft.com/office/officeart/2005/8/layout/radial2"/>
    <dgm:cxn modelId="{7CCC929D-AAB8-4E2B-8B04-E63BF20FE940}" type="presParOf" srcId="{AB87A10C-52C1-46D9-872C-196DB8352D8D}" destId="{C74EE4A7-D6B1-4794-AB1B-3027DEB93E9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F6138-0E8F-4650-9F1E-50E69E2FB3E7}">
      <dsp:nvSpPr>
        <dsp:cNvPr id="0" name=""/>
        <dsp:cNvSpPr/>
      </dsp:nvSpPr>
      <dsp:spPr>
        <a:xfrm>
          <a:off x="1118" y="2542150"/>
          <a:ext cx="1316498" cy="13164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451" tIns="16510" rIns="72451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ebuchet MS" panose="020B0603020202020204"/>
            </a:rPr>
            <a:t>Customers</a:t>
          </a:r>
          <a:r>
            <a:rPr lang="en-US" sz="1300" b="0" i="0" u="none" strike="noStrike" kern="1200" cap="none" baseline="0" noProof="0">
              <a:latin typeface="Trebuchet MS"/>
            </a:rPr>
            <a:t> View</a:t>
          </a:r>
          <a:endParaRPr lang="en-US" sz="1300" kern="1200"/>
        </a:p>
      </dsp:txBody>
      <dsp:txXfrm>
        <a:off x="193915" y="2734947"/>
        <a:ext cx="930904" cy="930904"/>
      </dsp:txXfrm>
    </dsp:sp>
    <dsp:sp modelId="{A3902C9B-3703-48B9-BDF4-A3F10F3475B8}">
      <dsp:nvSpPr>
        <dsp:cNvPr id="0" name=""/>
        <dsp:cNvSpPr/>
      </dsp:nvSpPr>
      <dsp:spPr>
        <a:xfrm>
          <a:off x="1054317" y="2542150"/>
          <a:ext cx="1316498" cy="13164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451" tIns="16510" rIns="72451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ebuchet MS" panose="020B0603020202020204"/>
            </a:rPr>
            <a:t>Customers Pets</a:t>
          </a:r>
          <a:endParaRPr lang="en-US" sz="1300" kern="1200"/>
        </a:p>
      </dsp:txBody>
      <dsp:txXfrm>
        <a:off x="1247114" y="2734947"/>
        <a:ext cx="930904" cy="930904"/>
      </dsp:txXfrm>
    </dsp:sp>
    <dsp:sp modelId="{E1AF01E7-538F-4E66-9DB2-3CA94995D249}">
      <dsp:nvSpPr>
        <dsp:cNvPr id="0" name=""/>
        <dsp:cNvSpPr/>
      </dsp:nvSpPr>
      <dsp:spPr>
        <a:xfrm>
          <a:off x="2107516" y="2542150"/>
          <a:ext cx="1316498" cy="13164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451" tIns="16510" rIns="72451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ebuchet MS" panose="020B0603020202020204"/>
            </a:rPr>
            <a:t>Current Orders</a:t>
          </a:r>
          <a:endParaRPr lang="en-US" sz="1300" kern="1200"/>
        </a:p>
      </dsp:txBody>
      <dsp:txXfrm>
        <a:off x="2300313" y="2734947"/>
        <a:ext cx="930904" cy="930904"/>
      </dsp:txXfrm>
    </dsp:sp>
    <dsp:sp modelId="{4C1BA5A0-F3CD-45FB-A523-2CD96E850857}">
      <dsp:nvSpPr>
        <dsp:cNvPr id="0" name=""/>
        <dsp:cNvSpPr/>
      </dsp:nvSpPr>
      <dsp:spPr>
        <a:xfrm>
          <a:off x="3160715" y="2542150"/>
          <a:ext cx="1316498" cy="13164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451" tIns="16510" rIns="72451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ebuchet MS" panose="020B0603020202020204"/>
            </a:rPr>
            <a:t>Invoices </a:t>
          </a:r>
        </a:p>
      </dsp:txBody>
      <dsp:txXfrm>
        <a:off x="3353512" y="2734947"/>
        <a:ext cx="930904" cy="930904"/>
      </dsp:txXfrm>
    </dsp:sp>
    <dsp:sp modelId="{52DB96C5-1092-4A1D-A6AF-C3840AD70AD8}">
      <dsp:nvSpPr>
        <dsp:cNvPr id="0" name=""/>
        <dsp:cNvSpPr/>
      </dsp:nvSpPr>
      <dsp:spPr>
        <a:xfrm>
          <a:off x="4213914" y="2542150"/>
          <a:ext cx="1316498" cy="13164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451" tIns="16510" rIns="72451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ebuchet MS" panose="020B0603020202020204"/>
            </a:rPr>
            <a:t>Employee List</a:t>
          </a:r>
        </a:p>
      </dsp:txBody>
      <dsp:txXfrm>
        <a:off x="4406711" y="2734947"/>
        <a:ext cx="930904" cy="930904"/>
      </dsp:txXfrm>
    </dsp:sp>
    <dsp:sp modelId="{937A1DCE-30DC-4F08-9F34-12834A9FFF96}">
      <dsp:nvSpPr>
        <dsp:cNvPr id="0" name=""/>
        <dsp:cNvSpPr/>
      </dsp:nvSpPr>
      <dsp:spPr>
        <a:xfrm>
          <a:off x="5267112" y="2542150"/>
          <a:ext cx="1316498" cy="13164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451" tIns="16510" rIns="72451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ebuchet MS" panose="020B0603020202020204"/>
            </a:rPr>
            <a:t>Services Update</a:t>
          </a:r>
        </a:p>
      </dsp:txBody>
      <dsp:txXfrm>
        <a:off x="5459909" y="2734947"/>
        <a:ext cx="930904" cy="930904"/>
      </dsp:txXfrm>
    </dsp:sp>
    <dsp:sp modelId="{A31E10AB-F0F6-434F-ACD7-56320C53F5AB}">
      <dsp:nvSpPr>
        <dsp:cNvPr id="0" name=""/>
        <dsp:cNvSpPr/>
      </dsp:nvSpPr>
      <dsp:spPr>
        <a:xfrm>
          <a:off x="6320311" y="2542150"/>
          <a:ext cx="1316498" cy="13164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451" tIns="16510" rIns="72451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ebuchet MS" panose="020B0603020202020204"/>
            </a:rPr>
            <a:t>Add Employee</a:t>
          </a:r>
        </a:p>
      </dsp:txBody>
      <dsp:txXfrm>
        <a:off x="6513108" y="2734947"/>
        <a:ext cx="930904" cy="930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2C98B-07FF-48CB-853F-1170BC3300F6}">
      <dsp:nvSpPr>
        <dsp:cNvPr id="0" name=""/>
        <dsp:cNvSpPr/>
      </dsp:nvSpPr>
      <dsp:spPr>
        <a:xfrm>
          <a:off x="3571" y="560784"/>
          <a:ext cx="2536031" cy="253603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566" tIns="48260" rIns="139566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u="none" strike="noStrike" kern="1200" cap="none" baseline="0" noProof="0">
              <a:solidFill>
                <a:srgbClr val="010000"/>
              </a:solidFill>
              <a:latin typeface="Century Schoolbook"/>
            </a:rPr>
            <a:t>My Profile</a:t>
          </a:r>
        </a:p>
      </dsp:txBody>
      <dsp:txXfrm>
        <a:off x="374964" y="932177"/>
        <a:ext cx="1793245" cy="1793245"/>
      </dsp:txXfrm>
    </dsp:sp>
    <dsp:sp modelId="{A6B2132D-9625-402C-A7B7-AD7EE7BF1003}">
      <dsp:nvSpPr>
        <dsp:cNvPr id="0" name=""/>
        <dsp:cNvSpPr/>
      </dsp:nvSpPr>
      <dsp:spPr>
        <a:xfrm>
          <a:off x="2032396" y="560784"/>
          <a:ext cx="2536031" cy="253603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566" tIns="48260" rIns="139566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entury Schoolbook" panose="02040604050505020304"/>
            </a:rPr>
            <a:t>Active Jobs</a:t>
          </a:r>
          <a:endParaRPr lang="en-US" sz="3800" kern="1200"/>
        </a:p>
      </dsp:txBody>
      <dsp:txXfrm>
        <a:off x="2403789" y="932177"/>
        <a:ext cx="1793245" cy="17932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1C7AB-6DE9-4D17-91A6-FD823D372437}">
      <dsp:nvSpPr>
        <dsp:cNvPr id="0" name=""/>
        <dsp:cNvSpPr/>
      </dsp:nvSpPr>
      <dsp:spPr>
        <a:xfrm>
          <a:off x="0" y="17999"/>
          <a:ext cx="9690845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entury Schoolbook" panose="02040604050505020304"/>
            </a:rPr>
            <a:t>My</a:t>
          </a:r>
          <a:r>
            <a:rPr lang="en-US" sz="3200" b="0" i="0" u="none" strike="noStrike" kern="1200" cap="none" baseline="0" noProof="0">
              <a:latin typeface="Century Schoolbook"/>
            </a:rPr>
            <a:t> Profile</a:t>
          </a:r>
          <a:endParaRPr lang="en-US" sz="3200" kern="1200"/>
        </a:p>
      </dsp:txBody>
      <dsp:txXfrm>
        <a:off x="37467" y="55466"/>
        <a:ext cx="9615911" cy="692586"/>
      </dsp:txXfrm>
    </dsp:sp>
    <dsp:sp modelId="{D33639FE-BCAC-420F-8856-68237B013A80}">
      <dsp:nvSpPr>
        <dsp:cNvPr id="0" name=""/>
        <dsp:cNvSpPr/>
      </dsp:nvSpPr>
      <dsp:spPr>
        <a:xfrm>
          <a:off x="0" y="785519"/>
          <a:ext cx="9690845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684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>
              <a:latin typeface="Century Schoolbook" panose="02040604050505020304"/>
            </a:rPr>
            <a:t>Displays employee's name and email</a:t>
          </a:r>
          <a:endParaRPr lang="en-US" sz="2500" kern="1200"/>
        </a:p>
      </dsp:txBody>
      <dsp:txXfrm>
        <a:off x="0" y="785519"/>
        <a:ext cx="9690845" cy="529920"/>
      </dsp:txXfrm>
    </dsp:sp>
    <dsp:sp modelId="{56AD864C-EC63-47A6-A41E-5307D449E72D}">
      <dsp:nvSpPr>
        <dsp:cNvPr id="0" name=""/>
        <dsp:cNvSpPr/>
      </dsp:nvSpPr>
      <dsp:spPr>
        <a:xfrm>
          <a:off x="0" y="1315439"/>
          <a:ext cx="9690845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entury Schoolbook" panose="02040604050505020304"/>
            </a:rPr>
            <a:t>Active Jobs</a:t>
          </a:r>
          <a:endParaRPr lang="en-US" sz="3200" kern="1200"/>
        </a:p>
      </dsp:txBody>
      <dsp:txXfrm>
        <a:off x="37467" y="1352906"/>
        <a:ext cx="9615911" cy="692586"/>
      </dsp:txXfrm>
    </dsp:sp>
    <dsp:sp modelId="{7768A92D-2C24-4C0C-9B8B-F0DC4E14A4AE}">
      <dsp:nvSpPr>
        <dsp:cNvPr id="0" name=""/>
        <dsp:cNvSpPr/>
      </dsp:nvSpPr>
      <dsp:spPr>
        <a:xfrm>
          <a:off x="0" y="2082960"/>
          <a:ext cx="9690845" cy="1556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684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>
              <a:latin typeface="Century Schoolbook" panose="02040604050505020304"/>
            </a:rPr>
            <a:t>Shows a list of jobs that the employee can display via a filter of Active jobs, Completed jobs, and Cancelled jobs</a:t>
          </a:r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>
              <a:latin typeface="Century Schoolbook" panose="02040604050505020304"/>
            </a:rPr>
            <a:t>They can also modify order status or submit an order for completion and send the customer a receipt/invoice</a:t>
          </a:r>
        </a:p>
      </dsp:txBody>
      <dsp:txXfrm>
        <a:off x="0" y="2082960"/>
        <a:ext cx="9690845" cy="1556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659DC-DAB8-4100-9B88-D1A019B94C5A}">
      <dsp:nvSpPr>
        <dsp:cNvPr id="0" name=""/>
        <dsp:cNvSpPr/>
      </dsp:nvSpPr>
      <dsp:spPr>
        <a:xfrm>
          <a:off x="773" y="1781078"/>
          <a:ext cx="1508138" cy="1508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998" tIns="21590" rIns="82998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strike="noStrike" kern="1200" cap="none" baseline="0" noProof="0">
              <a:solidFill>
                <a:srgbClr val="010000"/>
              </a:solidFill>
              <a:latin typeface="Century Schoolbook"/>
            </a:rPr>
            <a:t>My Profile</a:t>
          </a:r>
        </a:p>
      </dsp:txBody>
      <dsp:txXfrm>
        <a:off x="221635" y="2001940"/>
        <a:ext cx="1066414" cy="1066414"/>
      </dsp:txXfrm>
    </dsp:sp>
    <dsp:sp modelId="{07422658-B0F5-424E-AEAB-7D98856F84C5}">
      <dsp:nvSpPr>
        <dsp:cNvPr id="0" name=""/>
        <dsp:cNvSpPr/>
      </dsp:nvSpPr>
      <dsp:spPr>
        <a:xfrm>
          <a:off x="1207284" y="1781078"/>
          <a:ext cx="1508138" cy="1508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998" tIns="21590" rIns="82998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Schoolbook" panose="02040604050505020304"/>
            </a:rPr>
            <a:t>Pet Profile</a:t>
          </a:r>
          <a:endParaRPr lang="en-US" sz="1700" kern="1200"/>
        </a:p>
      </dsp:txBody>
      <dsp:txXfrm>
        <a:off x="1428146" y="2001940"/>
        <a:ext cx="1066414" cy="1066414"/>
      </dsp:txXfrm>
    </dsp:sp>
    <dsp:sp modelId="{96645D47-0180-460C-B43F-6320275D1834}">
      <dsp:nvSpPr>
        <dsp:cNvPr id="0" name=""/>
        <dsp:cNvSpPr/>
      </dsp:nvSpPr>
      <dsp:spPr>
        <a:xfrm>
          <a:off x="2413795" y="1781078"/>
          <a:ext cx="1508138" cy="1508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998" tIns="21590" rIns="82998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Schoolbook" panose="02040604050505020304"/>
            </a:rPr>
            <a:t>Request Services</a:t>
          </a:r>
        </a:p>
      </dsp:txBody>
      <dsp:txXfrm>
        <a:off x="2634657" y="2001940"/>
        <a:ext cx="1066414" cy="1066414"/>
      </dsp:txXfrm>
    </dsp:sp>
    <dsp:sp modelId="{4B9DDF0E-DBBE-4A94-8DD5-9CD26C402E15}">
      <dsp:nvSpPr>
        <dsp:cNvPr id="0" name=""/>
        <dsp:cNvSpPr/>
      </dsp:nvSpPr>
      <dsp:spPr>
        <a:xfrm>
          <a:off x="3620306" y="1781078"/>
          <a:ext cx="1508138" cy="1508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998" tIns="21590" rIns="82998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Schoolbook" panose="02040604050505020304"/>
            </a:rPr>
            <a:t>Addresses</a:t>
          </a:r>
          <a:endParaRPr lang="en-US" sz="1700" kern="1200"/>
        </a:p>
      </dsp:txBody>
      <dsp:txXfrm>
        <a:off x="3841168" y="2001940"/>
        <a:ext cx="1066414" cy="1066414"/>
      </dsp:txXfrm>
    </dsp:sp>
    <dsp:sp modelId="{994471FB-A7DD-4BF3-9629-15ECE00A42F7}">
      <dsp:nvSpPr>
        <dsp:cNvPr id="0" name=""/>
        <dsp:cNvSpPr/>
      </dsp:nvSpPr>
      <dsp:spPr>
        <a:xfrm>
          <a:off x="4826817" y="1781078"/>
          <a:ext cx="1508138" cy="1508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998" tIns="21590" rIns="82998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entury Schoolbook" panose="02040604050505020304"/>
            </a:rPr>
            <a:t>Update Info</a:t>
          </a:r>
        </a:p>
      </dsp:txBody>
      <dsp:txXfrm>
        <a:off x="5047679" y="2001940"/>
        <a:ext cx="1066414" cy="10664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1BE73-4CFF-428B-9768-6B12124538B0}">
      <dsp:nvSpPr>
        <dsp:cNvPr id="0" name=""/>
        <dsp:cNvSpPr/>
      </dsp:nvSpPr>
      <dsp:spPr>
        <a:xfrm>
          <a:off x="0" y="51554"/>
          <a:ext cx="7611705" cy="3597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cap="none" baseline="0" noProof="0">
              <a:latin typeface="Century Schoolbook"/>
            </a:rPr>
            <a:t>My Profile</a:t>
          </a:r>
        </a:p>
      </dsp:txBody>
      <dsp:txXfrm>
        <a:off x="17563" y="69117"/>
        <a:ext cx="7576579" cy="324648"/>
      </dsp:txXfrm>
    </dsp:sp>
    <dsp:sp modelId="{3C29FBB7-6C1C-4E18-855E-91A18E882BC5}">
      <dsp:nvSpPr>
        <dsp:cNvPr id="0" name=""/>
        <dsp:cNvSpPr/>
      </dsp:nvSpPr>
      <dsp:spPr>
        <a:xfrm>
          <a:off x="0" y="411329"/>
          <a:ext cx="7611705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672" tIns="19050" rIns="106680" bIns="1905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>
              <a:latin typeface="Century Schoolbook" panose="02040604050505020304"/>
            </a:rPr>
            <a:t>Shows active orders, list of pets, and past customer orders</a:t>
          </a:r>
          <a:endParaRPr lang="en-US" sz="1200" kern="1200"/>
        </a:p>
      </dsp:txBody>
      <dsp:txXfrm>
        <a:off x="0" y="411329"/>
        <a:ext cx="7611705" cy="248400"/>
      </dsp:txXfrm>
    </dsp:sp>
    <dsp:sp modelId="{4029574C-952D-4592-B6E5-99840848A505}">
      <dsp:nvSpPr>
        <dsp:cNvPr id="0" name=""/>
        <dsp:cNvSpPr/>
      </dsp:nvSpPr>
      <dsp:spPr>
        <a:xfrm>
          <a:off x="0" y="659729"/>
          <a:ext cx="7611705" cy="3597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entury Schoolbook" panose="02040604050505020304"/>
            </a:rPr>
            <a:t>Pet Profile</a:t>
          </a:r>
          <a:endParaRPr lang="en-US" sz="1500" kern="1200"/>
        </a:p>
      </dsp:txBody>
      <dsp:txXfrm>
        <a:off x="17563" y="677292"/>
        <a:ext cx="7576579" cy="324648"/>
      </dsp:txXfrm>
    </dsp:sp>
    <dsp:sp modelId="{AC5FF19D-CF94-4048-91E7-15C371AB5930}">
      <dsp:nvSpPr>
        <dsp:cNvPr id="0" name=""/>
        <dsp:cNvSpPr/>
      </dsp:nvSpPr>
      <dsp:spPr>
        <a:xfrm>
          <a:off x="0" y="1019504"/>
          <a:ext cx="7611705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672" tIns="19050" rIns="106680" bIns="1905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The Pet Profile Form allows customers to </a:t>
          </a:r>
          <a:r>
            <a:rPr lang="en-US" sz="1200" kern="1200">
              <a:latin typeface="Century Schoolbook" panose="02040604050505020304"/>
            </a:rPr>
            <a:t>add a pet</a:t>
          </a:r>
          <a:r>
            <a:rPr lang="en-US" sz="1200" kern="1200"/>
            <a:t> and then it sends them to their profile page</a:t>
          </a:r>
          <a:endParaRPr lang="en-US" sz="1200" kern="1200">
            <a:latin typeface="Century Schoolbook" panose="02040604050505020304"/>
          </a:endParaRPr>
        </a:p>
      </dsp:txBody>
      <dsp:txXfrm>
        <a:off x="0" y="1019504"/>
        <a:ext cx="7611705" cy="248400"/>
      </dsp:txXfrm>
    </dsp:sp>
    <dsp:sp modelId="{29306253-E3E7-43A5-8B97-737BAD6F3965}">
      <dsp:nvSpPr>
        <dsp:cNvPr id="0" name=""/>
        <dsp:cNvSpPr/>
      </dsp:nvSpPr>
      <dsp:spPr>
        <a:xfrm>
          <a:off x="0" y="1267904"/>
          <a:ext cx="7611705" cy="3597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entury Schoolbook" panose="02040604050505020304"/>
            </a:rPr>
            <a:t>Request Services</a:t>
          </a:r>
          <a:endParaRPr lang="en-US" sz="1500" kern="1200"/>
        </a:p>
      </dsp:txBody>
      <dsp:txXfrm>
        <a:off x="17563" y="1285467"/>
        <a:ext cx="7576579" cy="324648"/>
      </dsp:txXfrm>
    </dsp:sp>
    <dsp:sp modelId="{0881A66B-EEB5-4553-814A-509CD1416D47}">
      <dsp:nvSpPr>
        <dsp:cNvPr id="0" name=""/>
        <dsp:cNvSpPr/>
      </dsp:nvSpPr>
      <dsp:spPr>
        <a:xfrm>
          <a:off x="0" y="1627679"/>
          <a:ext cx="7611705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672" tIns="19050" rIns="106680" bIns="1905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Allows customer to select a service from the drop down menu</a:t>
          </a:r>
        </a:p>
      </dsp:txBody>
      <dsp:txXfrm>
        <a:off x="0" y="1627679"/>
        <a:ext cx="7611705" cy="248400"/>
      </dsp:txXfrm>
    </dsp:sp>
    <dsp:sp modelId="{13D4F065-45C8-4896-A9D0-51303717199E}">
      <dsp:nvSpPr>
        <dsp:cNvPr id="0" name=""/>
        <dsp:cNvSpPr/>
      </dsp:nvSpPr>
      <dsp:spPr>
        <a:xfrm>
          <a:off x="0" y="1876079"/>
          <a:ext cx="7611705" cy="3597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rebuchet MS" panose="020B0603020202020204"/>
            </a:rPr>
            <a:t>Addresses</a:t>
          </a:r>
        </a:p>
      </dsp:txBody>
      <dsp:txXfrm>
        <a:off x="17563" y="1893642"/>
        <a:ext cx="7576579" cy="324648"/>
      </dsp:txXfrm>
    </dsp:sp>
    <dsp:sp modelId="{EFE289F4-08F3-4388-8E44-C0E358388140}">
      <dsp:nvSpPr>
        <dsp:cNvPr id="0" name=""/>
        <dsp:cNvSpPr/>
      </dsp:nvSpPr>
      <dsp:spPr>
        <a:xfrm>
          <a:off x="0" y="2235854"/>
          <a:ext cx="7611705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672" tIns="19050" rIns="106680" bIns="1905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Allows customer to add their address and phone number for contact information</a:t>
          </a:r>
          <a:r>
            <a:rPr lang="en-US" sz="1200" kern="1200">
              <a:latin typeface="Century Schoolbook" panose="02040604050505020304"/>
            </a:rPr>
            <a:t> </a:t>
          </a:r>
          <a:endParaRPr lang="en-US" sz="1200" kern="1200">
            <a:latin typeface="Trebuchet MS" panose="020B0603020202020204"/>
          </a:endParaRPr>
        </a:p>
      </dsp:txBody>
      <dsp:txXfrm>
        <a:off x="0" y="2235854"/>
        <a:ext cx="7611705" cy="248400"/>
      </dsp:txXfrm>
    </dsp:sp>
    <dsp:sp modelId="{68DD2673-0C1A-4973-A41C-8C176D2A8FE9}">
      <dsp:nvSpPr>
        <dsp:cNvPr id="0" name=""/>
        <dsp:cNvSpPr/>
      </dsp:nvSpPr>
      <dsp:spPr>
        <a:xfrm>
          <a:off x="0" y="2484254"/>
          <a:ext cx="7611705" cy="3597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rebuchet MS" panose="020B0603020202020204"/>
            </a:rPr>
            <a:t>Update Info</a:t>
          </a:r>
        </a:p>
      </dsp:txBody>
      <dsp:txXfrm>
        <a:off x="17563" y="2501817"/>
        <a:ext cx="7576579" cy="324648"/>
      </dsp:txXfrm>
    </dsp:sp>
    <dsp:sp modelId="{E71E2D5E-EB6C-4E90-B752-D74A75D85FD1}">
      <dsp:nvSpPr>
        <dsp:cNvPr id="0" name=""/>
        <dsp:cNvSpPr/>
      </dsp:nvSpPr>
      <dsp:spPr>
        <a:xfrm>
          <a:off x="0" y="2844029"/>
          <a:ext cx="7611705" cy="403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672" tIns="19050" rIns="106680" bIns="1905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Allows user to update personal </a:t>
          </a:r>
          <a:r>
            <a:rPr lang="en-US" sz="1200" kern="1200">
              <a:latin typeface="Century Schoolbook" panose="02040604050505020304"/>
            </a:rPr>
            <a:t>information </a:t>
          </a:r>
          <a:r>
            <a:rPr lang="en-US" sz="1200" kern="1200"/>
            <a:t>and change password.</a:t>
          </a:r>
          <a:endParaRPr lang="en-US" sz="1200" kern="1200">
            <a:latin typeface="Trebuchet MS" panose="020B0603020202020204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200" kern="1200">
            <a:latin typeface="Trebuchet MS" panose="020B0603020202020204"/>
          </a:endParaRPr>
        </a:p>
      </dsp:txBody>
      <dsp:txXfrm>
        <a:off x="0" y="2844029"/>
        <a:ext cx="7611705" cy="4036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46014-652B-45F3-993D-C444E5C138D2}">
      <dsp:nvSpPr>
        <dsp:cNvPr id="0" name=""/>
        <dsp:cNvSpPr/>
      </dsp:nvSpPr>
      <dsp:spPr>
        <a:xfrm>
          <a:off x="1550" y="1138167"/>
          <a:ext cx="1355523" cy="54220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entury Schoolbook" panose="02040604050505020304"/>
            </a:rPr>
            <a:t>Customer</a:t>
          </a:r>
          <a:endParaRPr lang="en-US" sz="1200" kern="1200"/>
        </a:p>
      </dsp:txBody>
      <dsp:txXfrm>
        <a:off x="1550" y="1138167"/>
        <a:ext cx="1219971" cy="542209"/>
      </dsp:txXfrm>
    </dsp:sp>
    <dsp:sp modelId="{80D79433-16A9-49EE-9EAF-287894CD8853}">
      <dsp:nvSpPr>
        <dsp:cNvPr id="0" name=""/>
        <dsp:cNvSpPr/>
      </dsp:nvSpPr>
      <dsp:spPr>
        <a:xfrm>
          <a:off x="1085968" y="1138167"/>
          <a:ext cx="1355523" cy="5422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entury Schoolbook" panose="02040604050505020304"/>
            </a:rPr>
            <a:t>Employee</a:t>
          </a:r>
          <a:endParaRPr lang="en-US" sz="1200" kern="1200"/>
        </a:p>
      </dsp:txBody>
      <dsp:txXfrm>
        <a:off x="1357073" y="1138167"/>
        <a:ext cx="813314" cy="542209"/>
      </dsp:txXfrm>
    </dsp:sp>
    <dsp:sp modelId="{822735FB-2EBF-42AA-ADB5-DAEFE9A8800F}">
      <dsp:nvSpPr>
        <dsp:cNvPr id="0" name=""/>
        <dsp:cNvSpPr/>
      </dsp:nvSpPr>
      <dsp:spPr>
        <a:xfrm>
          <a:off x="2170387" y="1138167"/>
          <a:ext cx="1355523" cy="5422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entury Schoolbook" panose="02040604050505020304"/>
            </a:rPr>
            <a:t>Admin</a:t>
          </a:r>
          <a:endParaRPr lang="en-US" sz="1200" kern="1200"/>
        </a:p>
      </dsp:txBody>
      <dsp:txXfrm>
        <a:off x="2441492" y="1138167"/>
        <a:ext cx="813314" cy="5422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85079-7B11-4268-896A-591BD463A2CA}">
      <dsp:nvSpPr>
        <dsp:cNvPr id="0" name=""/>
        <dsp:cNvSpPr/>
      </dsp:nvSpPr>
      <dsp:spPr>
        <a:xfrm>
          <a:off x="3138534" y="2581767"/>
          <a:ext cx="186686" cy="5725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504"/>
              </a:lnTo>
              <a:lnTo>
                <a:pt x="186686" y="572504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BD8430-5919-401D-9056-B1195D81C1ED}">
      <dsp:nvSpPr>
        <dsp:cNvPr id="0" name=""/>
        <dsp:cNvSpPr/>
      </dsp:nvSpPr>
      <dsp:spPr>
        <a:xfrm>
          <a:off x="2130428" y="1698119"/>
          <a:ext cx="1505935" cy="261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680"/>
              </a:lnTo>
              <a:lnTo>
                <a:pt x="1505935" y="130680"/>
              </a:lnTo>
              <a:lnTo>
                <a:pt x="1505935" y="261360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8A34A-CC1F-40F5-BD54-1031BFD0DC4B}">
      <dsp:nvSpPr>
        <dsp:cNvPr id="0" name=""/>
        <dsp:cNvSpPr/>
      </dsp:nvSpPr>
      <dsp:spPr>
        <a:xfrm>
          <a:off x="2084708" y="1698119"/>
          <a:ext cx="91440" cy="2613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1360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27B72-B1E5-4F8B-899F-0C050D413A05}">
      <dsp:nvSpPr>
        <dsp:cNvPr id="0" name=""/>
        <dsp:cNvSpPr/>
      </dsp:nvSpPr>
      <dsp:spPr>
        <a:xfrm>
          <a:off x="624492" y="1698119"/>
          <a:ext cx="1505935" cy="261360"/>
        </a:xfrm>
        <a:custGeom>
          <a:avLst/>
          <a:gdLst/>
          <a:ahLst/>
          <a:cxnLst/>
          <a:rect l="0" t="0" r="0" b="0"/>
          <a:pathLst>
            <a:path>
              <a:moveTo>
                <a:pt x="1505935" y="0"/>
              </a:moveTo>
              <a:lnTo>
                <a:pt x="1505935" y="130680"/>
              </a:lnTo>
              <a:lnTo>
                <a:pt x="0" y="130680"/>
              </a:lnTo>
              <a:lnTo>
                <a:pt x="0" y="261360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D0042-B49E-4119-BEBE-3ADDD7907A71}">
      <dsp:nvSpPr>
        <dsp:cNvPr id="0" name=""/>
        <dsp:cNvSpPr/>
      </dsp:nvSpPr>
      <dsp:spPr>
        <a:xfrm>
          <a:off x="2084708" y="814471"/>
          <a:ext cx="91440" cy="2613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1360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055B4-CBA4-453D-B6C9-57CC4431BE61}">
      <dsp:nvSpPr>
        <dsp:cNvPr id="0" name=""/>
        <dsp:cNvSpPr/>
      </dsp:nvSpPr>
      <dsp:spPr>
        <a:xfrm>
          <a:off x="1508140" y="192183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rebuchet MS" panose="020B0603020202020204"/>
            </a:rPr>
            <a:t>Server</a:t>
          </a:r>
          <a:r>
            <a:rPr lang="en-US" sz="2100" b="0" i="0" u="none" strike="noStrike" kern="1200" cap="none" baseline="0" noProof="0">
              <a:latin typeface="Trebuchet MS"/>
            </a:rPr>
            <a:t> Hardware</a:t>
          </a:r>
          <a:endParaRPr lang="en-US" sz="2100" kern="1200"/>
        </a:p>
      </dsp:txBody>
      <dsp:txXfrm>
        <a:off x="1508140" y="192183"/>
        <a:ext cx="1244575" cy="622287"/>
      </dsp:txXfrm>
    </dsp:sp>
    <dsp:sp modelId="{1218C079-8075-4BA7-8659-088BD9C51AEF}">
      <dsp:nvSpPr>
        <dsp:cNvPr id="0" name=""/>
        <dsp:cNvSpPr/>
      </dsp:nvSpPr>
      <dsp:spPr>
        <a:xfrm>
          <a:off x="1508140" y="1075832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rebuchet MS" panose="020B0603020202020204"/>
            </a:rPr>
            <a:t>CentOS 8</a:t>
          </a:r>
          <a:endParaRPr lang="en-US" sz="2100" kern="1200"/>
        </a:p>
      </dsp:txBody>
      <dsp:txXfrm>
        <a:off x="1508140" y="1075832"/>
        <a:ext cx="1244575" cy="622287"/>
      </dsp:txXfrm>
    </dsp:sp>
    <dsp:sp modelId="{B226EFFB-08DB-47F4-B940-57187392FEF1}">
      <dsp:nvSpPr>
        <dsp:cNvPr id="0" name=""/>
        <dsp:cNvSpPr/>
      </dsp:nvSpPr>
      <dsp:spPr>
        <a:xfrm>
          <a:off x="2204" y="1959480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rebuchet MS" panose="020B0603020202020204"/>
            </a:rPr>
            <a:t>Apache</a:t>
          </a:r>
          <a:endParaRPr lang="en-US" sz="2100" kern="1200"/>
        </a:p>
      </dsp:txBody>
      <dsp:txXfrm>
        <a:off x="2204" y="1959480"/>
        <a:ext cx="1244575" cy="622287"/>
      </dsp:txXfrm>
    </dsp:sp>
    <dsp:sp modelId="{925D58E5-F889-45F4-A537-BCBF756D7102}">
      <dsp:nvSpPr>
        <dsp:cNvPr id="0" name=""/>
        <dsp:cNvSpPr/>
      </dsp:nvSpPr>
      <dsp:spPr>
        <a:xfrm>
          <a:off x="1508140" y="1959480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PHP Support</a:t>
          </a:r>
        </a:p>
      </dsp:txBody>
      <dsp:txXfrm>
        <a:off x="1508140" y="1959480"/>
        <a:ext cx="1244575" cy="622287"/>
      </dsp:txXfrm>
    </dsp:sp>
    <dsp:sp modelId="{CABE3C2E-0E49-4BDC-A12E-40D0FFACA3D4}">
      <dsp:nvSpPr>
        <dsp:cNvPr id="0" name=""/>
        <dsp:cNvSpPr/>
      </dsp:nvSpPr>
      <dsp:spPr>
        <a:xfrm>
          <a:off x="3014076" y="1959480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rebuchet MS" panose="020B0603020202020204"/>
            </a:rPr>
            <a:t>MariaDB</a:t>
          </a:r>
        </a:p>
      </dsp:txBody>
      <dsp:txXfrm>
        <a:off x="3014076" y="1959480"/>
        <a:ext cx="1244575" cy="622287"/>
      </dsp:txXfrm>
    </dsp:sp>
    <dsp:sp modelId="{E42D1B13-3DA4-46DE-88EB-8BC0B16305A0}">
      <dsp:nvSpPr>
        <dsp:cNvPr id="0" name=""/>
        <dsp:cNvSpPr/>
      </dsp:nvSpPr>
      <dsp:spPr>
        <a:xfrm>
          <a:off x="3325220" y="2843128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Trebuchet MS" panose="020B0603020202020204"/>
            </a:rPr>
            <a:t>RDBMS</a:t>
          </a:r>
        </a:p>
      </dsp:txBody>
      <dsp:txXfrm>
        <a:off x="3325220" y="2843128"/>
        <a:ext cx="1244575" cy="6222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B6DC0-F6E9-4EE4-90FA-6A8FA94F820D}">
      <dsp:nvSpPr>
        <dsp:cNvPr id="0" name=""/>
        <dsp:cNvSpPr/>
      </dsp:nvSpPr>
      <dsp:spPr>
        <a:xfrm rot="3683495">
          <a:off x="3470706" y="4668187"/>
          <a:ext cx="1238620" cy="40649"/>
        </a:xfrm>
        <a:custGeom>
          <a:avLst/>
          <a:gdLst/>
          <a:ahLst/>
          <a:cxnLst/>
          <a:rect l="0" t="0" r="0" b="0"/>
          <a:pathLst>
            <a:path>
              <a:moveTo>
                <a:pt x="0" y="20324"/>
              </a:moveTo>
              <a:lnTo>
                <a:pt x="1238620" y="20324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69E4D-FD71-45CC-8CE3-146E635F20D7}">
      <dsp:nvSpPr>
        <dsp:cNvPr id="0" name=""/>
        <dsp:cNvSpPr/>
      </dsp:nvSpPr>
      <dsp:spPr>
        <a:xfrm rot="1312803">
          <a:off x="4152597" y="3774619"/>
          <a:ext cx="884410" cy="40649"/>
        </a:xfrm>
        <a:custGeom>
          <a:avLst/>
          <a:gdLst/>
          <a:ahLst/>
          <a:cxnLst/>
          <a:rect l="0" t="0" r="0" b="0"/>
          <a:pathLst>
            <a:path>
              <a:moveTo>
                <a:pt x="0" y="20324"/>
              </a:moveTo>
              <a:lnTo>
                <a:pt x="884410" y="20324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982559-ACF4-4F10-B6EA-61FA8D2A89E6}">
      <dsp:nvSpPr>
        <dsp:cNvPr id="0" name=""/>
        <dsp:cNvSpPr/>
      </dsp:nvSpPr>
      <dsp:spPr>
        <a:xfrm rot="20325805">
          <a:off x="4150111" y="2747036"/>
          <a:ext cx="1011382" cy="40649"/>
        </a:xfrm>
        <a:custGeom>
          <a:avLst/>
          <a:gdLst/>
          <a:ahLst/>
          <a:cxnLst/>
          <a:rect l="0" t="0" r="0" b="0"/>
          <a:pathLst>
            <a:path>
              <a:moveTo>
                <a:pt x="0" y="20324"/>
              </a:moveTo>
              <a:lnTo>
                <a:pt x="1011382" y="20324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16D79-0E30-461C-8960-574419D30EB0}">
      <dsp:nvSpPr>
        <dsp:cNvPr id="0" name=""/>
        <dsp:cNvSpPr/>
      </dsp:nvSpPr>
      <dsp:spPr>
        <a:xfrm rot="17996155">
          <a:off x="3490573" y="1835105"/>
          <a:ext cx="1313831" cy="40649"/>
        </a:xfrm>
        <a:custGeom>
          <a:avLst/>
          <a:gdLst/>
          <a:ahLst/>
          <a:cxnLst/>
          <a:rect l="0" t="0" r="0" b="0"/>
          <a:pathLst>
            <a:path>
              <a:moveTo>
                <a:pt x="0" y="20324"/>
              </a:moveTo>
              <a:lnTo>
                <a:pt x="1313831" y="20324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8201E-8FCD-443F-9527-62A958234612}">
      <dsp:nvSpPr>
        <dsp:cNvPr id="0" name=""/>
        <dsp:cNvSpPr/>
      </dsp:nvSpPr>
      <dsp:spPr>
        <a:xfrm>
          <a:off x="2095747" y="2056108"/>
          <a:ext cx="2457299" cy="2457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20539-CD03-4B5B-A1FA-4D95C3D05C46}">
      <dsp:nvSpPr>
        <dsp:cNvPr id="0" name=""/>
        <dsp:cNvSpPr/>
      </dsp:nvSpPr>
      <dsp:spPr>
        <a:xfrm>
          <a:off x="4130741" y="2307"/>
          <a:ext cx="1375614" cy="1375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u="sng" strike="noStrike" kern="1200" cap="none" baseline="0" noProof="0">
              <a:solidFill>
                <a:srgbClr val="FFFF00"/>
              </a:solidFill>
              <a:latin typeface="Trebuchet MS"/>
            </a:rPr>
            <a:t>Virtual Host</a:t>
          </a:r>
        </a:p>
      </dsp:txBody>
      <dsp:txXfrm>
        <a:off x="4332195" y="203761"/>
        <a:ext cx="972706" cy="972706"/>
      </dsp:txXfrm>
    </dsp:sp>
    <dsp:sp modelId="{7B514D7F-1ABC-4FEF-8CF8-2DC3B770FCA0}">
      <dsp:nvSpPr>
        <dsp:cNvPr id="0" name=""/>
        <dsp:cNvSpPr/>
      </dsp:nvSpPr>
      <dsp:spPr>
        <a:xfrm>
          <a:off x="5643917" y="2307"/>
          <a:ext cx="2063421" cy="137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u="none" strike="noStrike" kern="1200" cap="none" baseline="0" noProof="0">
              <a:solidFill>
                <a:srgbClr val="FF0000"/>
              </a:solidFill>
              <a:latin typeface="Trebuchet MS"/>
            </a:rPr>
            <a:t>Virtual Host</a:t>
          </a:r>
          <a:r>
            <a:rPr lang="en-US" sz="1300" b="0" i="0" u="none" strike="noStrike" kern="1200" cap="none" baseline="0" noProof="0">
              <a:solidFill>
                <a:srgbClr val="FF0000"/>
              </a:solidFill>
              <a:latin typeface="Trebuchet MS"/>
            </a:rPr>
            <a:t> configurations to redirect traffic to https.</a:t>
          </a:r>
          <a:endParaRPr lang="en-US" sz="1300" kern="1200">
            <a:solidFill>
              <a:srgbClr val="FF0000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strike="noStrike" kern="1200" cap="none" baseline="0" noProof="0">
              <a:solidFill>
                <a:srgbClr val="002060"/>
              </a:solidFill>
              <a:latin typeface="Trebuchet MS"/>
            </a:rPr>
            <a:t>Configured to specify </a:t>
          </a:r>
          <a:r>
            <a:rPr lang="en-US" sz="1300" b="1" i="0" u="none" strike="noStrike" kern="1200" cap="none" baseline="0" noProof="0">
              <a:solidFill>
                <a:srgbClr val="002060"/>
              </a:solidFill>
              <a:latin typeface="Trebuchet MS" panose="020B0603020202020204"/>
            </a:rPr>
            <a:t>Server Name:</a:t>
          </a:r>
          <a:r>
            <a:rPr lang="en-US" sz="1300" b="1" i="0" u="none" strike="noStrike" kern="1200" cap="none" baseline="0" noProof="0">
              <a:solidFill>
                <a:srgbClr val="002060"/>
              </a:solidFill>
            </a:rPr>
            <a:t> cis294.hfcc.edu</a:t>
          </a:r>
        </a:p>
      </dsp:txBody>
      <dsp:txXfrm>
        <a:off x="5643917" y="2307"/>
        <a:ext cx="2063421" cy="1375614"/>
      </dsp:txXfrm>
    </dsp:sp>
    <dsp:sp modelId="{C1EB3BE3-A689-49B8-9417-43E0C7D52326}">
      <dsp:nvSpPr>
        <dsp:cNvPr id="0" name=""/>
        <dsp:cNvSpPr/>
      </dsp:nvSpPr>
      <dsp:spPr>
        <a:xfrm>
          <a:off x="5080446" y="1647245"/>
          <a:ext cx="1375614" cy="13756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u="sng" strike="noStrike" kern="1200" cap="none" baseline="0" noProof="0">
              <a:solidFill>
                <a:srgbClr val="FFFF00"/>
              </a:solidFill>
              <a:latin typeface="Trebuchet MS"/>
            </a:rPr>
            <a:t>ROOT</a:t>
          </a:r>
        </a:p>
      </dsp:txBody>
      <dsp:txXfrm>
        <a:off x="5281900" y="1848699"/>
        <a:ext cx="972706" cy="972706"/>
      </dsp:txXfrm>
    </dsp:sp>
    <dsp:sp modelId="{028C983D-D522-4869-B81F-3BD5B6B33FEB}">
      <dsp:nvSpPr>
        <dsp:cNvPr id="0" name=""/>
        <dsp:cNvSpPr/>
      </dsp:nvSpPr>
      <dsp:spPr>
        <a:xfrm>
          <a:off x="6593622" y="1647245"/>
          <a:ext cx="2063421" cy="1375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rgbClr val="FF0000"/>
              </a:solidFill>
              <a:latin typeface="Trebuchet MS" panose="020B0603020202020204"/>
            </a:rPr>
            <a:t>Scripts</a:t>
          </a:r>
          <a:r>
            <a:rPr lang="en-US" sz="1300" kern="1200">
              <a:solidFill>
                <a:srgbClr val="FF0000"/>
              </a:solidFill>
            </a:rPr>
            <a:t> that manage the website's code should not run as root.</a:t>
          </a:r>
        </a:p>
      </dsp:txBody>
      <dsp:txXfrm>
        <a:off x="6593622" y="1647245"/>
        <a:ext cx="2063421" cy="1375614"/>
      </dsp:txXfrm>
    </dsp:sp>
    <dsp:sp modelId="{07325F09-E6A5-4904-AC7A-4273CAE9CD3D}">
      <dsp:nvSpPr>
        <dsp:cNvPr id="0" name=""/>
        <dsp:cNvSpPr/>
      </dsp:nvSpPr>
      <dsp:spPr>
        <a:xfrm>
          <a:off x="4952052" y="3497273"/>
          <a:ext cx="1474379" cy="1474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u="sng" kern="1200">
              <a:solidFill>
                <a:srgbClr val="FFFF00"/>
              </a:solidFill>
              <a:latin typeface="Trebuchet MS" panose="020B0603020202020204"/>
            </a:rPr>
            <a:t>WEBTEAM</a:t>
          </a:r>
          <a:endParaRPr lang="en-US" sz="1800" i="0" u="none" kern="1200">
            <a:solidFill>
              <a:srgbClr val="FFFF00"/>
            </a:solidFill>
          </a:endParaRPr>
        </a:p>
      </dsp:txBody>
      <dsp:txXfrm>
        <a:off x="5167970" y="3713191"/>
        <a:ext cx="1042543" cy="1042543"/>
      </dsp:txXfrm>
    </dsp:sp>
    <dsp:sp modelId="{344DE926-2CE0-4420-BE1D-8588FAA72156}">
      <dsp:nvSpPr>
        <dsp:cNvPr id="0" name=""/>
        <dsp:cNvSpPr/>
      </dsp:nvSpPr>
      <dsp:spPr>
        <a:xfrm>
          <a:off x="6573869" y="3497273"/>
          <a:ext cx="2211569" cy="1474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rgbClr val="002060"/>
              </a:solidFill>
              <a:latin typeface="Trebuchet MS" panose="020B0603020202020204"/>
            </a:rPr>
            <a:t>Created for website</a:t>
          </a:r>
          <a:r>
            <a:rPr lang="en-US" sz="1300" kern="1200">
              <a:solidFill>
                <a:srgbClr val="002060"/>
              </a:solidFill>
            </a:rPr>
            <a:t> files and </a:t>
          </a:r>
          <a:r>
            <a:rPr lang="en-US" sz="1300" kern="1200">
              <a:solidFill>
                <a:srgbClr val="002060"/>
              </a:solidFill>
              <a:latin typeface="Trebuchet MS" panose="020B0603020202020204"/>
            </a:rPr>
            <a:t>deployment. </a:t>
          </a:r>
          <a:endParaRPr lang="en-US" sz="1300" kern="1200">
            <a:solidFill>
              <a:srgbClr val="002060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rgbClr val="FF0000"/>
              </a:solidFill>
            </a:rPr>
            <a:t>Webhook only works on GITLAB server, will create a </a:t>
          </a:r>
          <a:r>
            <a:rPr lang="en-US" sz="1300" kern="1200">
              <a:solidFill>
                <a:srgbClr val="FF0000"/>
              </a:solidFill>
              <a:latin typeface="Trebuchet MS" panose="020B0603020202020204"/>
            </a:rPr>
            <a:t>temp file.</a:t>
          </a:r>
          <a:endParaRPr lang="en-US" sz="1300" kern="1200">
            <a:solidFill>
              <a:srgbClr val="FF0000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>
              <a:solidFill>
                <a:srgbClr val="002060"/>
              </a:solidFill>
              <a:latin typeface="Trebuchet MS" panose="020B0603020202020204"/>
            </a:rPr>
            <a:t>Webhook</a:t>
          </a:r>
          <a:r>
            <a:rPr lang="en-US" sz="1300" b="1" kern="1200">
              <a:solidFill>
                <a:srgbClr val="002060"/>
              </a:solidFill>
            </a:rPr>
            <a:t>_cron.php</a:t>
          </a:r>
          <a:r>
            <a:rPr lang="en-US" sz="1300" b="1" kern="1200">
              <a:solidFill>
                <a:srgbClr val="002060"/>
              </a:solidFill>
              <a:latin typeface="Trebuchet MS" panose="020B0603020202020204"/>
            </a:rPr>
            <a:t> will allow to process webhook.</a:t>
          </a:r>
          <a:endParaRPr lang="en-US" sz="1300" kern="1200">
            <a:solidFill>
              <a:srgbClr val="002060"/>
            </a:solidFill>
            <a:latin typeface="Trebuchet MS" panose="020B0603020202020204"/>
          </a:endParaRPr>
        </a:p>
      </dsp:txBody>
      <dsp:txXfrm>
        <a:off x="6573869" y="3497273"/>
        <a:ext cx="2211569" cy="1474379"/>
      </dsp:txXfrm>
    </dsp:sp>
    <dsp:sp modelId="{7FDA7AB4-5295-4D8D-A830-C2BE3218EFFD}">
      <dsp:nvSpPr>
        <dsp:cNvPr id="0" name=""/>
        <dsp:cNvSpPr/>
      </dsp:nvSpPr>
      <dsp:spPr>
        <a:xfrm>
          <a:off x="4002346" y="5142211"/>
          <a:ext cx="1474379" cy="1474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u="sng" kern="1200">
              <a:solidFill>
                <a:srgbClr val="FFFF00"/>
              </a:solidFill>
              <a:latin typeface="Trebuchet MS" panose="020B0603020202020204"/>
            </a:rPr>
            <a:t>MAILTO</a:t>
          </a:r>
          <a:endParaRPr lang="en-US" sz="1800" i="1" u="sng" kern="1200">
            <a:solidFill>
              <a:srgbClr val="FFFF00"/>
            </a:solidFill>
          </a:endParaRPr>
        </a:p>
      </dsp:txBody>
      <dsp:txXfrm>
        <a:off x="4218264" y="5358129"/>
        <a:ext cx="1042543" cy="1042543"/>
      </dsp:txXfrm>
    </dsp:sp>
    <dsp:sp modelId="{C74EE4A7-D6B1-4794-AB1B-3027DEB93E9D}">
      <dsp:nvSpPr>
        <dsp:cNvPr id="0" name=""/>
        <dsp:cNvSpPr/>
      </dsp:nvSpPr>
      <dsp:spPr>
        <a:xfrm>
          <a:off x="5624164" y="5142211"/>
          <a:ext cx="2211569" cy="1474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rgbClr val="FF0000"/>
              </a:solidFill>
              <a:latin typeface="Trebuchet MS" panose="020B0603020202020204"/>
            </a:rPr>
            <a:t>Created after adding cron entry to run script once per minute. Also,</a:t>
          </a:r>
          <a:r>
            <a:rPr lang="en-US" sz="1300" kern="1200">
              <a:solidFill>
                <a:srgbClr val="FF0000"/>
              </a:solidFill>
            </a:rPr>
            <a:t> set to </a:t>
          </a:r>
          <a:r>
            <a:rPr lang="en-US" sz="1300" kern="1200">
              <a:solidFill>
                <a:srgbClr val="FF0000"/>
              </a:solidFill>
              <a:latin typeface="Trebuchet MS" panose="020B0603020202020204"/>
            </a:rPr>
            <a:t>deliver</a:t>
          </a:r>
          <a:r>
            <a:rPr lang="en-US" sz="1300" b="0" kern="1200">
              <a:solidFill>
                <a:srgbClr val="FF0000"/>
              </a:solidFill>
              <a:latin typeface="Trebuchet MS" panose="020B0603020202020204"/>
            </a:rPr>
            <a:t> mails from the repository to a log file. </a:t>
          </a:r>
          <a:endParaRPr lang="en-US" sz="1300" b="1" kern="1200">
            <a:solidFill>
              <a:srgbClr val="FF0000"/>
            </a:solidFill>
            <a:latin typeface="Trebuchet MS" panose="020B0603020202020204"/>
          </a:endParaRPr>
        </a:p>
      </dsp:txBody>
      <dsp:txXfrm>
        <a:off x="5624164" y="5142211"/>
        <a:ext cx="2211569" cy="1474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709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7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4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4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669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9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58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0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4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2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cis294.hfcc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4.svg"/><Relationship Id="rId5" Type="http://schemas.openxmlformats.org/officeDocument/2006/relationships/image" Target="../media/image28.png"/><Relationship Id="rId10" Type="http://schemas.openxmlformats.org/officeDocument/2006/relationships/image" Target="../media/image3.png"/><Relationship Id="rId4" Type="http://schemas.openxmlformats.org/officeDocument/2006/relationships/image" Target="../media/image27.png"/><Relationship Id="rId9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2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45.png"/><Relationship Id="rId5" Type="http://schemas.openxmlformats.org/officeDocument/2006/relationships/diagramData" Target="../diagrams/data6.xm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microsoft.com/office/2007/relationships/diagramDrawing" Target="../diagrams/drawing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5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  <a:ea typeface="+mj-lt"/>
                <a:cs typeface="+mj-lt"/>
              </a:rPr>
              <a:t>Pet Best LLC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600">
                <a:solidFill>
                  <a:schemeClr val="accent2"/>
                </a:solidFill>
              </a:rPr>
              <a:t>IT Solution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A43A-B113-490D-9887-71B5097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  <a:hlinkClick r:id="rId2"/>
              </a:rPr>
              <a:t>Site Tour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5" descr="A dog looking at the camera&#10;&#10;Description generated with very high confidence">
            <a:extLst>
              <a:ext uri="{FF2B5EF4-FFF2-40B4-BE49-F238E27FC236}">
                <a16:creationId xmlns:a16="http://schemas.microsoft.com/office/drawing/2014/main" id="{C6889022-EF88-43C4-8039-077BE38DE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0383" y="1828800"/>
            <a:ext cx="6518337" cy="4351337"/>
          </a:xfrm>
        </p:spPr>
      </p:pic>
    </p:spTree>
    <p:extLst>
      <p:ext uri="{BB962C8B-B14F-4D97-AF65-F5344CB8AC3E}">
        <p14:creationId xmlns:p14="http://schemas.microsoft.com/office/powerpoint/2010/main" val="371066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001" y="181629"/>
            <a:ext cx="2350971" cy="798882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App-Dev</a:t>
            </a: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2B5272C-F348-4A15-B518-8C2722C25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1" y="866"/>
            <a:ext cx="7594023" cy="5262996"/>
          </a:xfrm>
          <a:prstGeom prst="rect">
            <a:avLst/>
          </a:prstGeom>
        </p:spPr>
      </p:pic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F4A333F3-AD2C-457C-8300-C3FD4E04F9C3}"/>
              </a:ext>
            </a:extLst>
          </p:cNvPr>
          <p:cNvSpPr/>
          <p:nvPr/>
        </p:nvSpPr>
        <p:spPr>
          <a:xfrm>
            <a:off x="1193142" y="5497950"/>
            <a:ext cx="8957091" cy="96328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App-Dev team mission is to give admins a clean and simple interface for viewing and manipulating user data</a:t>
            </a:r>
          </a:p>
        </p:txBody>
      </p:sp>
      <p:pic>
        <p:nvPicPr>
          <p:cNvPr id="12" name="Graphic 10" descr="Dog">
            <a:extLst>
              <a:ext uri="{FF2B5EF4-FFF2-40B4-BE49-F238E27FC236}">
                <a16:creationId xmlns:a16="http://schemas.microsoft.com/office/drawing/2014/main" id="{83CA680B-870B-4F06-8034-3A591DFC2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03" y="5626929"/>
            <a:ext cx="914400" cy="914400"/>
          </a:xfrm>
          <a:prstGeom prst="rect">
            <a:avLst/>
          </a:prstGeom>
        </p:spPr>
      </p:pic>
      <p:pic>
        <p:nvPicPr>
          <p:cNvPr id="14" name="Graphic 8" descr="Cat">
            <a:extLst>
              <a:ext uri="{FF2B5EF4-FFF2-40B4-BE49-F238E27FC236}">
                <a16:creationId xmlns:a16="http://schemas.microsoft.com/office/drawing/2014/main" id="{69910087-669E-4C92-9FE7-7C2B5CCF5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9956" y="55354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A43A-B113-490D-9887-71B5097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Application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DB6B-7E12-41AE-9BFC-5D3F9829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28825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Creating user and pet accounts</a:t>
            </a:r>
          </a:p>
          <a:p>
            <a:r>
              <a:rPr lang="en-US" sz="2000">
                <a:solidFill>
                  <a:schemeClr val="tx2"/>
                </a:solidFill>
              </a:rPr>
              <a:t>Creating and assigning orders</a:t>
            </a:r>
          </a:p>
          <a:p>
            <a:r>
              <a:rPr lang="en-US" sz="2000">
                <a:solidFill>
                  <a:schemeClr val="tx2"/>
                </a:solidFill>
              </a:rPr>
              <a:t>Viewing employee schedules</a:t>
            </a:r>
          </a:p>
          <a:p>
            <a:r>
              <a:rPr lang="en-US" sz="2000">
                <a:solidFill>
                  <a:schemeClr val="tx2"/>
                </a:solidFill>
              </a:rPr>
              <a:t>Viewing invoices</a:t>
            </a:r>
          </a:p>
          <a:p>
            <a:r>
              <a:rPr lang="en-US" sz="2000">
                <a:solidFill>
                  <a:schemeClr val="tx2"/>
                </a:solidFill>
              </a:rPr>
              <a:t>Creating customized reports</a:t>
            </a:r>
          </a:p>
          <a:p>
            <a:endParaRPr lang="en-US"/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F682A55F-6594-4641-9F5A-27A5AF6CA96C}"/>
              </a:ext>
            </a:extLst>
          </p:cNvPr>
          <p:cNvSpPr/>
          <p:nvPr/>
        </p:nvSpPr>
        <p:spPr>
          <a:xfrm>
            <a:off x="6867525" y="3343275"/>
            <a:ext cx="3152775" cy="343852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DFC71-2582-48F3-8607-1484902A5975}"/>
              </a:ext>
            </a:extLst>
          </p:cNvPr>
          <p:cNvSpPr txBox="1"/>
          <p:nvPr/>
        </p:nvSpPr>
        <p:spPr>
          <a:xfrm>
            <a:off x="7334250" y="4772025"/>
            <a:ext cx="25908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i="1">
                <a:solidFill>
                  <a:schemeClr val="bg1"/>
                </a:solidFill>
              </a:rPr>
              <a:t>Administrative</a:t>
            </a:r>
          </a:p>
          <a:p>
            <a:r>
              <a:rPr lang="en-US" sz="2200" i="1">
                <a:solidFill>
                  <a:schemeClr val="bg1"/>
                </a:solidFill>
              </a:rPr>
              <a:t>       Based</a:t>
            </a:r>
          </a:p>
        </p:txBody>
      </p:sp>
    </p:spTree>
    <p:extLst>
      <p:ext uri="{BB962C8B-B14F-4D97-AF65-F5344CB8AC3E}">
        <p14:creationId xmlns:p14="http://schemas.microsoft.com/office/powerpoint/2010/main" val="427607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API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D077-DF4D-40F5-A93B-8F038700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70" y="1692998"/>
            <a:ext cx="8501418" cy="43656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API (Application Programming Interface)</a:t>
            </a:r>
          </a:p>
          <a:p>
            <a:r>
              <a:rPr lang="en-US" sz="2400"/>
              <a:t>REST API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E9222B-3F99-45B1-BA92-5ED74B87462A}"/>
              </a:ext>
            </a:extLst>
          </p:cNvPr>
          <p:cNvSpPr/>
          <p:nvPr/>
        </p:nvSpPr>
        <p:spPr>
          <a:xfrm>
            <a:off x="426026" y="4158095"/>
            <a:ext cx="1454726" cy="1177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 / Website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981D294-F451-4A92-9BDB-8F02705452F6}"/>
              </a:ext>
            </a:extLst>
          </p:cNvPr>
          <p:cNvSpPr/>
          <p:nvPr/>
        </p:nvSpPr>
        <p:spPr>
          <a:xfrm rot="21060000">
            <a:off x="2087020" y="4632866"/>
            <a:ext cx="1636567" cy="545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85B29A-E8B3-44D0-BA36-9565A50658D1}"/>
              </a:ext>
            </a:extLst>
          </p:cNvPr>
          <p:cNvSpPr/>
          <p:nvPr/>
        </p:nvSpPr>
        <p:spPr>
          <a:xfrm>
            <a:off x="3690503" y="3655867"/>
            <a:ext cx="1376794" cy="131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REST API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9DC7698-19F4-44D9-8DAA-42BBB497FB4B}"/>
              </a:ext>
            </a:extLst>
          </p:cNvPr>
          <p:cNvSpPr/>
          <p:nvPr/>
        </p:nvSpPr>
        <p:spPr>
          <a:xfrm rot="780000">
            <a:off x="5130559" y="4652696"/>
            <a:ext cx="1627908" cy="502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8FE06A4D-3764-45F2-8A97-3FAB1934196B}"/>
              </a:ext>
            </a:extLst>
          </p:cNvPr>
          <p:cNvSpPr/>
          <p:nvPr/>
        </p:nvSpPr>
        <p:spPr>
          <a:xfrm>
            <a:off x="7067549" y="3227902"/>
            <a:ext cx="1350817" cy="24764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D0F29BC-2642-489A-92DA-881EE76A620D}"/>
              </a:ext>
            </a:extLst>
          </p:cNvPr>
          <p:cNvSpPr/>
          <p:nvPr/>
        </p:nvSpPr>
        <p:spPr>
          <a:xfrm rot="780000" flipH="1">
            <a:off x="5132089" y="4046590"/>
            <a:ext cx="1584615" cy="5282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4B9529-BD8C-42B1-B55A-58B7847F1154}"/>
              </a:ext>
            </a:extLst>
          </p:cNvPr>
          <p:cNvSpPr/>
          <p:nvPr/>
        </p:nvSpPr>
        <p:spPr>
          <a:xfrm rot="21180000" flipH="1">
            <a:off x="1988838" y="4124522"/>
            <a:ext cx="1584615" cy="5282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50815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Benefits of API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D077-DF4D-40F5-A93B-8F038700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84" y="1753612"/>
            <a:ext cx="8501418" cy="43656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Data consistency between app and website</a:t>
            </a:r>
          </a:p>
          <a:p>
            <a:r>
              <a:rPr lang="en-US" sz="2400"/>
              <a:t>Saves development time for multiple teams</a:t>
            </a:r>
          </a:p>
          <a:p>
            <a:r>
              <a:rPr lang="en-US" sz="2400"/>
              <a:t>Flexibility between platforms</a:t>
            </a:r>
          </a:p>
          <a:p>
            <a:endParaRPr lang="en-US" sz="24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78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DDA8F3-F9AB-464A-A7D3-D954D674950E}"/>
              </a:ext>
            </a:extLst>
          </p:cNvPr>
          <p:cNvSpPr/>
          <p:nvPr/>
        </p:nvSpPr>
        <p:spPr>
          <a:xfrm>
            <a:off x="1387186" y="1029004"/>
            <a:ext cx="1558635" cy="1709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Team Lead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F067D-E8C4-4E8A-AC5C-DCBCAA706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78" y="78889"/>
            <a:ext cx="9692640" cy="7800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  <a:ea typeface="+mj-lt"/>
                <a:cs typeface="+mj-lt"/>
              </a:rPr>
              <a:t>Back-End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A6CE0-C783-42A6-8FAF-4F9450FBC015}"/>
              </a:ext>
            </a:extLst>
          </p:cNvPr>
          <p:cNvSpPr/>
          <p:nvPr/>
        </p:nvSpPr>
        <p:spPr>
          <a:xfrm>
            <a:off x="7727405" y="1120811"/>
            <a:ext cx="1476008" cy="1663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BE621D-49C2-455C-BB9A-604173846E43}"/>
              </a:ext>
            </a:extLst>
          </p:cNvPr>
          <p:cNvSpPr/>
          <p:nvPr/>
        </p:nvSpPr>
        <p:spPr>
          <a:xfrm>
            <a:off x="6950569" y="3455019"/>
            <a:ext cx="1558635" cy="1801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#6</a:t>
            </a:r>
          </a:p>
        </p:txBody>
      </p:sp>
      <p:pic>
        <p:nvPicPr>
          <p:cNvPr id="12" name="Picture 1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366E3262-BAF1-4D7C-8A33-B0BFA18D1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7" t="402" r="31609" b="47389"/>
          <a:stretch/>
        </p:blipFill>
        <p:spPr>
          <a:xfrm>
            <a:off x="5625248" y="1026468"/>
            <a:ext cx="1567209" cy="17848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FD0B0D-3934-4614-BB40-3360AED7311E}"/>
              </a:ext>
            </a:extLst>
          </p:cNvPr>
          <p:cNvSpPr txBox="1"/>
          <p:nvPr/>
        </p:nvSpPr>
        <p:spPr>
          <a:xfrm>
            <a:off x="5967431" y="2884535"/>
            <a:ext cx="9488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Aldura</a:t>
            </a:r>
          </a:p>
        </p:txBody>
      </p:sp>
      <p:pic>
        <p:nvPicPr>
          <p:cNvPr id="17" name="Picture 17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F34BC431-A1BE-4233-9F2A-528D4FB44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36" y="1028842"/>
            <a:ext cx="1638730" cy="18016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395D6B-7A8F-40B4-ACA2-8CC3B8CB6612}"/>
              </a:ext>
            </a:extLst>
          </p:cNvPr>
          <p:cNvSpPr txBox="1"/>
          <p:nvPr/>
        </p:nvSpPr>
        <p:spPr>
          <a:xfrm>
            <a:off x="3996842" y="2882595"/>
            <a:ext cx="996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Murad</a:t>
            </a:r>
          </a:p>
        </p:txBody>
      </p:sp>
      <p:pic>
        <p:nvPicPr>
          <p:cNvPr id="5" name="Picture 5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208BAF63-1C01-4956-9FAC-ACC23FD4D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0" t="339" r="9050" b="-404"/>
          <a:stretch/>
        </p:blipFill>
        <p:spPr>
          <a:xfrm>
            <a:off x="7687851" y="1024617"/>
            <a:ext cx="1566282" cy="1816617"/>
          </a:xfrm>
          <a:prstGeom prst="rect">
            <a:avLst/>
          </a:prstGeom>
        </p:spPr>
      </p:pic>
      <p:pic>
        <p:nvPicPr>
          <p:cNvPr id="6" name="Picture 9" descr="A person wearing a pink shirt&#10;&#10;Description generated with very high confidence">
            <a:extLst>
              <a:ext uri="{FF2B5EF4-FFF2-40B4-BE49-F238E27FC236}">
                <a16:creationId xmlns:a16="http://schemas.microsoft.com/office/drawing/2014/main" id="{E744BED5-FE7C-402A-89BB-6817B4A32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078" y="984312"/>
            <a:ext cx="1608861" cy="1804910"/>
          </a:xfrm>
          <a:prstGeom prst="rect">
            <a:avLst/>
          </a:prstGeom>
        </p:spPr>
      </p:pic>
      <p:pic>
        <p:nvPicPr>
          <p:cNvPr id="10" name="Picture 10" descr="A person wearing a black shirt&#10;&#10;Description generated with very high confidence">
            <a:extLst>
              <a:ext uri="{FF2B5EF4-FFF2-40B4-BE49-F238E27FC236}">
                <a16:creationId xmlns:a16="http://schemas.microsoft.com/office/drawing/2014/main" id="{F7D48A52-C79E-4C7D-9E76-D221A4582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114" y="3212313"/>
            <a:ext cx="1788405" cy="20382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3413D0-064A-4E2F-92BB-2DC548B5A377}"/>
              </a:ext>
            </a:extLst>
          </p:cNvPr>
          <p:cNvSpPr txBox="1"/>
          <p:nvPr/>
        </p:nvSpPr>
        <p:spPr>
          <a:xfrm>
            <a:off x="2491155" y="525312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Fouad</a:t>
            </a:r>
          </a:p>
        </p:txBody>
      </p:sp>
      <p:pic>
        <p:nvPicPr>
          <p:cNvPr id="11" name="Picture 15" descr="A person in glasses looking at the camera&#10;&#10;Description generated with very high confidence">
            <a:extLst>
              <a:ext uri="{FF2B5EF4-FFF2-40B4-BE49-F238E27FC236}">
                <a16:creationId xmlns:a16="http://schemas.microsoft.com/office/drawing/2014/main" id="{CA38D848-50B0-4411-AEEC-8A8E5603F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548" y="3247279"/>
            <a:ext cx="1632332" cy="20417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365A67-D23A-4CFC-9F12-AEC4B85B2E01}"/>
              </a:ext>
            </a:extLst>
          </p:cNvPr>
          <p:cNvSpPr txBox="1"/>
          <p:nvPr/>
        </p:nvSpPr>
        <p:spPr>
          <a:xfrm>
            <a:off x="7362482" y="532275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Alex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F8C4B-7638-4A89-AA39-4EA51D90FDF2}"/>
              </a:ext>
            </a:extLst>
          </p:cNvPr>
          <p:cNvSpPr txBox="1"/>
          <p:nvPr/>
        </p:nvSpPr>
        <p:spPr>
          <a:xfrm>
            <a:off x="7956692" y="287930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Wedad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4768B9-7192-4693-BA27-F121D7E36549}"/>
              </a:ext>
            </a:extLst>
          </p:cNvPr>
          <p:cNvSpPr txBox="1"/>
          <p:nvPr/>
        </p:nvSpPr>
        <p:spPr>
          <a:xfrm>
            <a:off x="1836592" y="2842061"/>
            <a:ext cx="9529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Brian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B6817-7947-496A-B8A5-7EF18B1E5116}"/>
              </a:ext>
            </a:extLst>
          </p:cNvPr>
          <p:cNvSpPr txBox="1"/>
          <p:nvPr/>
        </p:nvSpPr>
        <p:spPr>
          <a:xfrm>
            <a:off x="4992730" y="12272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333333"/>
              </a:solidFill>
              <a:latin typeface="Helvetica Neue"/>
            </a:endParaRPr>
          </a:p>
        </p:txBody>
      </p:sp>
      <p:pic>
        <p:nvPicPr>
          <p:cNvPr id="16" name="Graphic 10" descr="Dog">
            <a:extLst>
              <a:ext uri="{FF2B5EF4-FFF2-40B4-BE49-F238E27FC236}">
                <a16:creationId xmlns:a16="http://schemas.microsoft.com/office/drawing/2014/main" id="{31AA6BF5-BD10-40EB-B779-F3DEE494A7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32" y="5797258"/>
            <a:ext cx="1021976" cy="1075764"/>
          </a:xfrm>
          <a:prstGeom prst="rect">
            <a:avLst/>
          </a:prstGeom>
        </p:spPr>
      </p:pic>
      <p:pic>
        <p:nvPicPr>
          <p:cNvPr id="18" name="Graphic 8" descr="Cat">
            <a:extLst>
              <a:ext uri="{FF2B5EF4-FFF2-40B4-BE49-F238E27FC236}">
                <a16:creationId xmlns:a16="http://schemas.microsoft.com/office/drawing/2014/main" id="{6371E5CB-0A33-4415-8422-0C85F50785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94097" y="5795475"/>
            <a:ext cx="914400" cy="914400"/>
          </a:xfrm>
          <a:prstGeom prst="rect">
            <a:avLst/>
          </a:prstGeom>
        </p:spPr>
      </p:pic>
      <p:sp>
        <p:nvSpPr>
          <p:cNvPr id="28" name="Scroll: Horizontal 27">
            <a:extLst>
              <a:ext uri="{FF2B5EF4-FFF2-40B4-BE49-F238E27FC236}">
                <a16:creationId xmlns:a16="http://schemas.microsoft.com/office/drawing/2014/main" id="{DFB1551B-3781-4302-95B9-42EE5BBC4EA5}"/>
              </a:ext>
            </a:extLst>
          </p:cNvPr>
          <p:cNvSpPr/>
          <p:nvPr/>
        </p:nvSpPr>
        <p:spPr>
          <a:xfrm>
            <a:off x="1282789" y="5793785"/>
            <a:ext cx="8957091" cy="96328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AAA90-9832-426E-BB28-128F9C7D2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43" y="6001234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 Back-End team mission is to give each team a way to access the database and perform key tasks essential to Pet Best IT Solution.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3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692E-66BB-4677-9552-5EC39B03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Services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CA9ED1-4BAE-4ED7-BCE1-A3F718F18618}"/>
              </a:ext>
            </a:extLst>
          </p:cNvPr>
          <p:cNvSpPr/>
          <p:nvPr/>
        </p:nvSpPr>
        <p:spPr>
          <a:xfrm>
            <a:off x="6231591" y="1874133"/>
            <a:ext cx="1532657" cy="13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Customer</a:t>
            </a:r>
          </a:p>
          <a:p>
            <a:pPr algn="ctr"/>
            <a:r>
              <a:rPr lang="en-US"/>
              <a:t>Services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1ED-E9BD-4212-9FA1-0E8F2D504DB3}"/>
              </a:ext>
            </a:extLst>
          </p:cNvPr>
          <p:cNvSpPr/>
          <p:nvPr/>
        </p:nvSpPr>
        <p:spPr>
          <a:xfrm>
            <a:off x="4427342" y="1874132"/>
            <a:ext cx="1532657" cy="13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Employee</a:t>
            </a:r>
          </a:p>
          <a:p>
            <a:pPr algn="ctr"/>
            <a:r>
              <a:rPr lang="en-US"/>
              <a:t>Services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87E156-2144-4C7A-BBE6-6D2B7AA8D896}"/>
              </a:ext>
            </a:extLst>
          </p:cNvPr>
          <p:cNvSpPr/>
          <p:nvPr/>
        </p:nvSpPr>
        <p:spPr>
          <a:xfrm>
            <a:off x="2578270" y="1874133"/>
            <a:ext cx="1584611" cy="1350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Admin </a:t>
            </a:r>
          </a:p>
          <a:p>
            <a:pPr algn="ctr"/>
            <a:r>
              <a:rPr lang="en-US"/>
              <a:t>Services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FED102-D924-4B27-A672-A3756C1A74BC}"/>
              </a:ext>
            </a:extLst>
          </p:cNvPr>
          <p:cNvSpPr/>
          <p:nvPr/>
        </p:nvSpPr>
        <p:spPr>
          <a:xfrm>
            <a:off x="961006" y="3658873"/>
            <a:ext cx="8243453" cy="2104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Some services are used by all three parties.</a:t>
            </a:r>
          </a:p>
        </p:txBody>
      </p:sp>
    </p:spTree>
    <p:extLst>
      <p:ext uri="{BB962C8B-B14F-4D97-AF65-F5344CB8AC3E}">
        <p14:creationId xmlns:p14="http://schemas.microsoft.com/office/powerpoint/2010/main" val="4045199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353">
            <a:extLst>
              <a:ext uri="{FF2B5EF4-FFF2-40B4-BE49-F238E27FC236}">
                <a16:creationId xmlns:a16="http://schemas.microsoft.com/office/drawing/2014/main" id="{76770A21-3498-4961-A54C-D2A51943C0BF}"/>
              </a:ext>
            </a:extLst>
          </p:cNvPr>
          <p:cNvGraphicFramePr/>
          <p:nvPr/>
        </p:nvGraphicFramePr>
        <p:xfrm>
          <a:off x="1712259" y="1331258"/>
          <a:ext cx="7637929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79ADCB54-5691-4442-B149-AB292339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/>
              <a:t>Admin Services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709059-679A-4F22-9D45-BDE7FEDDB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14282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administrator is the one who will </a:t>
            </a:r>
            <a:r>
              <a:rPr lang="en-US">
                <a:ea typeface="+mn-lt"/>
                <a:cs typeface="+mn-lt"/>
              </a:rPr>
              <a:t>run, monitor, and reconfigure the site when necessary using these available services.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63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CB0EC71C-9B3F-44AF-9ACD-828FC3E36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824" y="197123"/>
            <a:ext cx="7563873" cy="3228547"/>
          </a:xfrm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9CA054-6CE8-43C0-A9B4-CFF15AC22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81" y="3537370"/>
            <a:ext cx="9582614" cy="29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 descr="A picture containing screenshot, monitor, black, large&#10;&#10;Description generated with very high confidence">
            <a:extLst>
              <a:ext uri="{FF2B5EF4-FFF2-40B4-BE49-F238E27FC236}">
                <a16:creationId xmlns:a16="http://schemas.microsoft.com/office/drawing/2014/main" id="{D9192699-3AF7-48E6-B95D-FC046212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7" y="107595"/>
            <a:ext cx="9629078" cy="3379546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A85AD7-EC4A-431E-9350-DC1D265B5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1984" y="3865723"/>
            <a:ext cx="9338774" cy="1949410"/>
          </a:xfrm>
        </p:spPr>
      </p:pic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69DA709-C17E-469A-9F3B-6A2C11EF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30" y="5837747"/>
            <a:ext cx="9390488" cy="9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9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DBA8-552D-4412-8D89-48D2E348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26" y="11381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Meet the Team –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0CB7-2CC6-47FA-BF20-03134B5C1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4" y="15890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 marL="285750" indent="-285750"/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person wearing a hat and smiling at the camera&#10;&#10;Description generated with very high confidence">
            <a:extLst>
              <a:ext uri="{FF2B5EF4-FFF2-40B4-BE49-F238E27FC236}">
                <a16:creationId xmlns:a16="http://schemas.microsoft.com/office/drawing/2014/main" id="{CB432A8E-CB90-490D-98E3-54AFDDA9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480000">
            <a:off x="1271909" y="1668720"/>
            <a:ext cx="1506029" cy="2237477"/>
          </a:xfrm>
          <a:prstGeom prst="rect">
            <a:avLst/>
          </a:prstGeom>
        </p:spPr>
      </p:pic>
      <p:pic>
        <p:nvPicPr>
          <p:cNvPr id="8" name="Graphic 8" descr="Cat">
            <a:extLst>
              <a:ext uri="{FF2B5EF4-FFF2-40B4-BE49-F238E27FC236}">
                <a16:creationId xmlns:a16="http://schemas.microsoft.com/office/drawing/2014/main" id="{109CFCE1-4B98-4B84-AC04-ABFFC4164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5216" y="5890403"/>
            <a:ext cx="914400" cy="914400"/>
          </a:xfrm>
          <a:prstGeom prst="rect">
            <a:avLst/>
          </a:prstGeom>
        </p:spPr>
      </p:pic>
      <p:pic>
        <p:nvPicPr>
          <p:cNvPr id="10" name="Graphic 10" descr="Dog">
            <a:extLst>
              <a:ext uri="{FF2B5EF4-FFF2-40B4-BE49-F238E27FC236}">
                <a16:creationId xmlns:a16="http://schemas.microsoft.com/office/drawing/2014/main" id="{4CB6D1E3-4BC0-4993-AC57-14FABDEE8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225" y="5940080"/>
            <a:ext cx="914400" cy="914400"/>
          </a:xfrm>
          <a:prstGeom prst="rect">
            <a:avLst/>
          </a:prstGeom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2691E69C-8ECB-44CA-ACB3-3D9D17235253}"/>
              </a:ext>
            </a:extLst>
          </p:cNvPr>
          <p:cNvSpPr/>
          <p:nvPr/>
        </p:nvSpPr>
        <p:spPr>
          <a:xfrm>
            <a:off x="1355067" y="5888475"/>
            <a:ext cx="8957091" cy="96328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Our mission is to help the customer bring in more business with a professional and responsive website.</a:t>
            </a:r>
          </a:p>
        </p:txBody>
      </p:sp>
      <p:pic>
        <p:nvPicPr>
          <p:cNvPr id="5" name="Picture 5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A2024EE6-506C-4F1A-8E15-0C7D92D3D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520000">
            <a:off x="3838051" y="1849380"/>
            <a:ext cx="2189958" cy="1614326"/>
          </a:xfrm>
          <a:prstGeom prst="rect">
            <a:avLst/>
          </a:prstGeom>
        </p:spPr>
      </p:pic>
      <p:sp>
        <p:nvSpPr>
          <p:cNvPr id="11" name="Minus Sign 10">
            <a:extLst>
              <a:ext uri="{FF2B5EF4-FFF2-40B4-BE49-F238E27FC236}">
                <a16:creationId xmlns:a16="http://schemas.microsoft.com/office/drawing/2014/main" id="{AB2065C2-32A5-4EB7-89BE-9D445F753B7E}"/>
              </a:ext>
            </a:extLst>
          </p:cNvPr>
          <p:cNvSpPr/>
          <p:nvPr/>
        </p:nvSpPr>
        <p:spPr>
          <a:xfrm>
            <a:off x="4502407" y="2717172"/>
            <a:ext cx="2199735" cy="1524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Ahmad</a:t>
            </a:r>
          </a:p>
        </p:txBody>
      </p:sp>
      <p:pic>
        <p:nvPicPr>
          <p:cNvPr id="6" name="Picture 8" descr="A person taking a selfie in a car&#10;&#10;Description generated with very high confidence">
            <a:extLst>
              <a:ext uri="{FF2B5EF4-FFF2-40B4-BE49-F238E27FC236}">
                <a16:creationId xmlns:a16="http://schemas.microsoft.com/office/drawing/2014/main" id="{76484AC5-1F20-46F4-BB8D-DF2254114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9378" y="1489841"/>
            <a:ext cx="1552449" cy="2288629"/>
          </a:xfrm>
          <a:prstGeom prst="rect">
            <a:avLst/>
          </a:prstGeom>
        </p:spPr>
      </p:pic>
      <p:sp>
        <p:nvSpPr>
          <p:cNvPr id="16" name="Minus Sign 15">
            <a:extLst>
              <a:ext uri="{FF2B5EF4-FFF2-40B4-BE49-F238E27FC236}">
                <a16:creationId xmlns:a16="http://schemas.microsoft.com/office/drawing/2014/main" id="{E560B3A1-D533-49F4-826B-140863C4927E}"/>
              </a:ext>
            </a:extLst>
          </p:cNvPr>
          <p:cNvSpPr/>
          <p:nvPr/>
        </p:nvSpPr>
        <p:spPr>
          <a:xfrm>
            <a:off x="7703970" y="2718566"/>
            <a:ext cx="2199735" cy="1524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Mohammed</a:t>
            </a:r>
          </a:p>
        </p:txBody>
      </p:sp>
      <p:pic>
        <p:nvPicPr>
          <p:cNvPr id="13" name="Picture 14" descr="A person in a military vehicle&#10;&#10;Description generated with very high confidence">
            <a:extLst>
              <a:ext uri="{FF2B5EF4-FFF2-40B4-BE49-F238E27FC236}">
                <a16:creationId xmlns:a16="http://schemas.microsoft.com/office/drawing/2014/main" id="{54193D21-A935-4D32-A20F-B13B00E22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">
            <a:off x="1979362" y="3967928"/>
            <a:ext cx="1788406" cy="1841614"/>
          </a:xfrm>
          <a:prstGeom prst="rect">
            <a:avLst/>
          </a:prstGeom>
        </p:spPr>
      </p:pic>
      <p:sp>
        <p:nvSpPr>
          <p:cNvPr id="19" name="Minus Sign 18">
            <a:extLst>
              <a:ext uri="{FF2B5EF4-FFF2-40B4-BE49-F238E27FC236}">
                <a16:creationId xmlns:a16="http://schemas.microsoft.com/office/drawing/2014/main" id="{59B98275-42F5-48A9-B0FF-455C405D087C}"/>
              </a:ext>
            </a:extLst>
          </p:cNvPr>
          <p:cNvSpPr/>
          <p:nvPr/>
        </p:nvSpPr>
        <p:spPr>
          <a:xfrm>
            <a:off x="552819" y="4588267"/>
            <a:ext cx="2199735" cy="1524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Brandon</a:t>
            </a:r>
          </a:p>
        </p:txBody>
      </p:sp>
      <p:pic>
        <p:nvPicPr>
          <p:cNvPr id="12" name="Picture 14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3B5DB5AF-6ED3-4352-8FA2-6D9265F99C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00000">
            <a:off x="5679220" y="3870800"/>
            <a:ext cx="1383723" cy="1898309"/>
          </a:xfrm>
          <a:prstGeom prst="rect">
            <a:avLst/>
          </a:prstGeom>
        </p:spPr>
      </p:pic>
      <p:sp>
        <p:nvSpPr>
          <p:cNvPr id="20" name="Minus Sign 19">
            <a:extLst>
              <a:ext uri="{FF2B5EF4-FFF2-40B4-BE49-F238E27FC236}">
                <a16:creationId xmlns:a16="http://schemas.microsoft.com/office/drawing/2014/main" id="{13FDA579-2FC0-4E78-951D-DA6046E11ABA}"/>
              </a:ext>
            </a:extLst>
          </p:cNvPr>
          <p:cNvSpPr/>
          <p:nvPr/>
        </p:nvSpPr>
        <p:spPr>
          <a:xfrm>
            <a:off x="6093490" y="4638343"/>
            <a:ext cx="2199735" cy="1524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Sameha</a:t>
            </a:r>
          </a:p>
        </p:txBody>
      </p:sp>
      <p:pic>
        <p:nvPicPr>
          <p:cNvPr id="9" name="Picture 14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CA545077-95CC-44E3-ABA2-C8B6DC0B40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0">
            <a:off x="1000332" y="1647777"/>
            <a:ext cx="2024332" cy="2365583"/>
          </a:xfrm>
          <a:prstGeom prst="rect">
            <a:avLst/>
          </a:prstGeom>
        </p:spPr>
      </p:pic>
      <p:sp>
        <p:nvSpPr>
          <p:cNvPr id="7" name="Minus Sign 6">
            <a:extLst>
              <a:ext uri="{FF2B5EF4-FFF2-40B4-BE49-F238E27FC236}">
                <a16:creationId xmlns:a16="http://schemas.microsoft.com/office/drawing/2014/main" id="{BDB32113-811E-4E44-8033-5D57C5753F0E}"/>
              </a:ext>
            </a:extLst>
          </p:cNvPr>
          <p:cNvSpPr/>
          <p:nvPr/>
        </p:nvSpPr>
        <p:spPr>
          <a:xfrm>
            <a:off x="1976" y="2899014"/>
            <a:ext cx="2199735" cy="1524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Melody</a:t>
            </a:r>
          </a:p>
        </p:txBody>
      </p:sp>
    </p:spTree>
    <p:extLst>
      <p:ext uri="{BB962C8B-B14F-4D97-AF65-F5344CB8AC3E}">
        <p14:creationId xmlns:p14="http://schemas.microsoft.com/office/powerpoint/2010/main" val="369712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96C1BB-0A1D-452E-9B2C-F3CB20A1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02" y="133188"/>
            <a:ext cx="10418955" cy="2809502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D33839-C99A-4E90-9190-659F0A68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38" y="3053575"/>
            <a:ext cx="1997613" cy="354794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AE0C1A-ED57-4395-A6AF-8E69CE3BD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985" y="2899177"/>
            <a:ext cx="8365272" cy="38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1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0116-C496-4E21-8191-60B196DC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Employee Services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3CFD-197B-45A7-BDC1-76614984D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employees will have access to services that will allow them to efficiently process and complete requests through the website. 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64C4C961-2F6F-4077-A740-9751B9553B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317634"/>
              </p:ext>
            </p:extLst>
          </p:nvPr>
        </p:nvGraphicFramePr>
        <p:xfrm>
          <a:off x="3325906" y="25146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1812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BD86-3D34-4638-9097-AE73EF78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Employee Services Continued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3DA013AE-1488-4CD6-85E6-ED940CB8B7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8436642"/>
              </p:ext>
            </p:extLst>
          </p:nvPr>
        </p:nvGraphicFramePr>
        <p:xfrm>
          <a:off x="645459" y="1967753"/>
          <a:ext cx="9690846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5382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A0C735-4719-43D4-8F2B-DA530D23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1" y="2272"/>
            <a:ext cx="5627617" cy="6853457"/>
          </a:xfrm>
          <a:prstGeom prst="rect">
            <a:avLst/>
          </a:prstGeom>
        </p:spPr>
      </p:pic>
      <p:pic>
        <p:nvPicPr>
          <p:cNvPr id="28" name="Picture 2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3830FB0-70F8-4C49-99F2-140E09CA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33" y="2274754"/>
            <a:ext cx="8870904" cy="45538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E0D51B-0740-4783-9D74-C67D4CBB32D1}"/>
              </a:ext>
            </a:extLst>
          </p:cNvPr>
          <p:cNvSpPr txBox="1"/>
          <p:nvPr/>
        </p:nvSpPr>
        <p:spPr>
          <a:xfrm>
            <a:off x="4714314" y="581585"/>
            <a:ext cx="645458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Examples of </a:t>
            </a:r>
            <a:r>
              <a:rPr lang="en-US" sz="2400" err="1"/>
              <a:t>activeJobs</a:t>
            </a:r>
            <a:r>
              <a:rPr lang="en-US" sz="2400"/>
              <a:t> (pictured left) and </a:t>
            </a:r>
            <a:r>
              <a:rPr lang="en-US" sz="2400" err="1"/>
              <a:t>employeeUpdate</a:t>
            </a:r>
            <a:r>
              <a:rPr lang="en-US" sz="2400"/>
              <a:t> webpages (pictured below)</a:t>
            </a:r>
          </a:p>
        </p:txBody>
      </p:sp>
    </p:spTree>
    <p:extLst>
      <p:ext uri="{BB962C8B-B14F-4D97-AF65-F5344CB8AC3E}">
        <p14:creationId xmlns:p14="http://schemas.microsoft.com/office/powerpoint/2010/main" val="2964002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690EA-1E98-4300-B94C-9CA202E4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9A56-897D-4CE0-962D-FA3E5D61F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customers will have access to tools and services that allow them to choose what is best suited for their needs.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0EA944D-F43C-4E3B-B88E-ADB93A213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1811079"/>
              </p:ext>
            </p:extLst>
          </p:nvPr>
        </p:nvGraphicFramePr>
        <p:xfrm>
          <a:off x="2191819" y="1574515"/>
          <a:ext cx="6335730" cy="5070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9611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D84E-40BD-4FD8-830F-9FF17188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Services 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2142A5CC-DB59-4BBB-A86B-545AC0478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45730"/>
              </p:ext>
            </p:extLst>
          </p:nvPr>
        </p:nvGraphicFramePr>
        <p:xfrm>
          <a:off x="677863" y="2023599"/>
          <a:ext cx="7611705" cy="32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487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9BB9F5-319C-4E15-ACB0-CEA138ADC497}"/>
              </a:ext>
            </a:extLst>
          </p:cNvPr>
          <p:cNvSpPr txBox="1"/>
          <p:nvPr/>
        </p:nvSpPr>
        <p:spPr>
          <a:xfrm>
            <a:off x="7712467" y="255141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Example of the profile page with Active Orders, Pets, and Past Orders tabs  </a:t>
            </a:r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E5F7164-69DF-4717-9F59-437FD38F6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65" y="98795"/>
            <a:ext cx="7291557" cy="4351337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1D31E1-8DD8-4FDF-B72F-05B177645CBD}"/>
              </a:ext>
            </a:extLst>
          </p:cNvPr>
          <p:cNvSpPr txBox="1"/>
          <p:nvPr/>
        </p:nvSpPr>
        <p:spPr>
          <a:xfrm>
            <a:off x="5478360" y="555468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Shown is the Pet Profile page to add a pet to the user's profile page</a:t>
            </a:r>
          </a:p>
        </p:txBody>
      </p:sp>
      <p:pic>
        <p:nvPicPr>
          <p:cNvPr id="19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77C751-3231-4090-A20D-EDAD1025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2" y="4620468"/>
            <a:ext cx="5428785" cy="1859018"/>
          </a:xfrm>
          <a:prstGeom prst="rect">
            <a:avLst/>
          </a:prstGeom>
        </p:spPr>
      </p:pic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5F58A8D3-E63F-4C54-8560-C4F89EA30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318" y="2875521"/>
            <a:ext cx="1104436" cy="2559438"/>
          </a:xfrm>
          <a:prstGeom prst="rect">
            <a:avLst/>
          </a:prstGeom>
        </p:spPr>
      </p:pic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CA1F81B6-941D-4B22-BDF5-7CDF37E4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849654"/>
              </p:ext>
            </p:extLst>
          </p:nvPr>
        </p:nvGraphicFramePr>
        <p:xfrm>
          <a:off x="7679933" y="983750"/>
          <a:ext cx="3527461" cy="2818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2" name="Picture 6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8B06702-6971-4A55-95BA-431A4BE87F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303" y="2865233"/>
            <a:ext cx="1123021" cy="2565245"/>
          </a:xfrm>
          <a:prstGeom prst="rect">
            <a:avLst/>
          </a:prstGeom>
        </p:spPr>
      </p:pic>
      <p:pic>
        <p:nvPicPr>
          <p:cNvPr id="68" name="Picture 6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2C72BEE-F723-4C96-922B-2F8DFBF507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9548" y="2871070"/>
            <a:ext cx="1234998" cy="25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6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2117-6E90-459E-9797-D6FB2542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Functionality</a:t>
            </a:r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E2CB36-054F-4069-B06A-1F1DE90440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955" t="-2204" r="33524" b="32782"/>
          <a:stretch/>
        </p:blipFill>
        <p:spPr>
          <a:xfrm>
            <a:off x="6781708" y="-62805"/>
            <a:ext cx="4442588" cy="3614651"/>
          </a:xfr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580F1A4-DCC2-4315-B12F-DCE63256ED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6210" t="-1471" r="27016" b="27941"/>
          <a:stretch/>
        </p:blipFill>
        <p:spPr>
          <a:xfrm>
            <a:off x="6843670" y="3374134"/>
            <a:ext cx="4449031" cy="3487166"/>
          </a:xfr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9CF35B-91B0-48FE-B4EE-78A456A53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" y="1750140"/>
            <a:ext cx="6878170" cy="41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4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E934-2DED-49D9-ADE5-F3749AAB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Guest Services</a:t>
            </a:r>
          </a:p>
        </p:txBody>
      </p:sp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BC13EA5-3D59-4D23-B180-1F6AEAEB35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812" t="68881" r="16157" b="5245"/>
          <a:stretch/>
        </p:blipFill>
        <p:spPr>
          <a:xfrm>
            <a:off x="7343495" y="2647426"/>
            <a:ext cx="4410374" cy="1066798"/>
          </a:xfrm>
        </p:spPr>
      </p:pic>
      <p:pic>
        <p:nvPicPr>
          <p:cNvPr id="5" name="Picture 5" descr="A screenshot of a cat&#10;&#10;Description generated with very high confidence">
            <a:extLst>
              <a:ext uri="{FF2B5EF4-FFF2-40B4-BE49-F238E27FC236}">
                <a16:creationId xmlns:a16="http://schemas.microsoft.com/office/drawing/2014/main" id="{1FD8F820-895A-4CBF-9AA8-F72EC4EA35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453" r="195" b="-348"/>
          <a:stretch/>
        </p:blipFill>
        <p:spPr>
          <a:xfrm>
            <a:off x="-1028" y="1613244"/>
            <a:ext cx="7191140" cy="4823306"/>
          </a:xfrm>
        </p:spPr>
      </p:pic>
    </p:spTree>
    <p:extLst>
      <p:ext uri="{BB962C8B-B14F-4D97-AF65-F5344CB8AC3E}">
        <p14:creationId xmlns:p14="http://schemas.microsoft.com/office/powerpoint/2010/main" val="2870719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067D-E8C4-4E8A-AC5C-DCBCAA706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80" y="6326"/>
            <a:ext cx="9692640" cy="1325562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Server</a:t>
            </a:r>
          </a:p>
        </p:txBody>
      </p:sp>
      <p:pic>
        <p:nvPicPr>
          <p:cNvPr id="4" name="Picture 4" descr="A person wearing a blue shirt&#10;&#10;Description generated with very high confidence">
            <a:extLst>
              <a:ext uri="{FF2B5EF4-FFF2-40B4-BE49-F238E27FC236}">
                <a16:creationId xmlns:a16="http://schemas.microsoft.com/office/drawing/2014/main" id="{DBF7BB25-37AC-4B16-B059-13792904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012" y="1861736"/>
            <a:ext cx="2147685" cy="2443762"/>
          </a:xfrm>
          <a:prstGeom prst="rect">
            <a:avLst/>
          </a:prstGeom>
        </p:spPr>
      </p:pic>
      <p:pic>
        <p:nvPicPr>
          <p:cNvPr id="10" name="Picture 10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26B12A4-4619-48DA-90F9-BBF66825F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532" y="1855049"/>
            <a:ext cx="1355268" cy="2445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5CB02-AA96-4686-9F55-9D9F9CE82A69}"/>
              </a:ext>
            </a:extLst>
          </p:cNvPr>
          <p:cNvSpPr txBox="1"/>
          <p:nvPr/>
        </p:nvSpPr>
        <p:spPr>
          <a:xfrm>
            <a:off x="3815195" y="4302555"/>
            <a:ext cx="8468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Emad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18F8E-90DF-47DE-A601-279292A768E9}"/>
              </a:ext>
            </a:extLst>
          </p:cNvPr>
          <p:cNvSpPr txBox="1"/>
          <p:nvPr/>
        </p:nvSpPr>
        <p:spPr>
          <a:xfrm>
            <a:off x="5768801" y="4301983"/>
            <a:ext cx="14822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Ali El-Ali</a:t>
            </a: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E1236791-3973-4EFF-BCA2-FB020D6EE88C}"/>
              </a:ext>
            </a:extLst>
          </p:cNvPr>
          <p:cNvSpPr/>
          <p:nvPr/>
        </p:nvSpPr>
        <p:spPr>
          <a:xfrm>
            <a:off x="1193142" y="5497950"/>
            <a:ext cx="8957091" cy="96328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Server team mission is to enable all teams to develop and collaborate on each component of the Pet Best IT solution.</a:t>
            </a:r>
          </a:p>
        </p:txBody>
      </p:sp>
      <p:pic>
        <p:nvPicPr>
          <p:cNvPr id="9" name="Graphic 10" descr="Dog">
            <a:extLst>
              <a:ext uri="{FF2B5EF4-FFF2-40B4-BE49-F238E27FC236}">
                <a16:creationId xmlns:a16="http://schemas.microsoft.com/office/drawing/2014/main" id="{903B5E0B-D99C-4986-B0C2-48A4672D3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03" y="5626929"/>
            <a:ext cx="914400" cy="914400"/>
          </a:xfrm>
          <a:prstGeom prst="rect">
            <a:avLst/>
          </a:prstGeom>
        </p:spPr>
      </p:pic>
      <p:pic>
        <p:nvPicPr>
          <p:cNvPr id="13" name="Graphic 8" descr="Cat">
            <a:extLst>
              <a:ext uri="{FF2B5EF4-FFF2-40B4-BE49-F238E27FC236}">
                <a16:creationId xmlns:a16="http://schemas.microsoft.com/office/drawing/2014/main" id="{7C99464A-EFB1-404E-A296-57E24DE54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29956" y="55354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8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A9B5-0E2D-4266-AB32-66351D9E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</a:t>
            </a:r>
            <a:r>
              <a:rPr lang="en-US"/>
              <a:t> We've Done for Pet Best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527B-F0B3-4EAF-AB44-ACE762B61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web pages that has a unique design for Pet Best</a:t>
            </a:r>
          </a:p>
          <a:p>
            <a:r>
              <a:rPr lang="en-US">
                <a:ea typeface="+mn-lt"/>
                <a:cs typeface="+mn-lt"/>
              </a:rPr>
              <a:t>Make sure overall appearance is well assessed and visually appealing</a:t>
            </a:r>
            <a:endParaRPr lang="en-US"/>
          </a:p>
          <a:p>
            <a:r>
              <a:rPr lang="en-US"/>
              <a:t>Show case all information regarding Pet Best and their content</a:t>
            </a:r>
          </a:p>
        </p:txBody>
      </p:sp>
      <p:pic>
        <p:nvPicPr>
          <p:cNvPr id="6" name="Picture 6" descr="A picture containing dog, indoor, mammal, animal&#10;&#10;Description generated with very high confidence">
            <a:extLst>
              <a:ext uri="{FF2B5EF4-FFF2-40B4-BE49-F238E27FC236}">
                <a16:creationId xmlns:a16="http://schemas.microsoft.com/office/drawing/2014/main" id="{D91A931D-9299-4E5B-B4C0-CA603647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87" y="3570003"/>
            <a:ext cx="5345151" cy="2708305"/>
          </a:xfrm>
          <a:prstGeom prst="rect">
            <a:avLst/>
          </a:prstGeom>
        </p:spPr>
      </p:pic>
      <p:pic>
        <p:nvPicPr>
          <p:cNvPr id="8" name="Picture 8" descr="A screen shot of a cat&#10;&#10;Description generated with very high confidence">
            <a:extLst>
              <a:ext uri="{FF2B5EF4-FFF2-40B4-BE49-F238E27FC236}">
                <a16:creationId xmlns:a16="http://schemas.microsoft.com/office/drawing/2014/main" id="{F202CC02-7761-40C8-97B7-97B567EFB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96" y="3710507"/>
            <a:ext cx="5349586" cy="27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1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54" y="365760"/>
            <a:ext cx="10569658" cy="1339939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Server Set-Up</a:t>
            </a:r>
          </a:p>
        </p:txBody>
      </p:sp>
      <p:graphicFrame>
        <p:nvGraphicFramePr>
          <p:cNvPr id="276" name="Diagram 276">
            <a:extLst>
              <a:ext uri="{FF2B5EF4-FFF2-40B4-BE49-F238E27FC236}">
                <a16:creationId xmlns:a16="http://schemas.microsoft.com/office/drawing/2014/main" id="{462828EB-0C44-4737-8908-2278B089D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551291"/>
              </p:ext>
            </p:extLst>
          </p:nvPr>
        </p:nvGraphicFramePr>
        <p:xfrm>
          <a:off x="3473429" y="279633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4" name="Picture 4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2ACB7C2-964C-4AF1-BB98-FC87A538D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2346" y="2107291"/>
            <a:ext cx="10943229" cy="47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6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06CFF25-7968-4E03-B414-429AA8A9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65" y="1391391"/>
            <a:ext cx="7798419" cy="5339023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D13261D2-F61B-4B3D-BCC6-D961476FE637}"/>
              </a:ext>
            </a:extLst>
          </p:cNvPr>
          <p:cNvSpPr txBox="1">
            <a:spLocks/>
          </p:cNvSpPr>
          <p:nvPr/>
        </p:nvSpPr>
        <p:spPr>
          <a:xfrm>
            <a:off x="1252580" y="-182508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Database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389699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Website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C32AE-9C85-4360-BA43-EBEED7CC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724" y="4754612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Automatic Website Updates</a:t>
            </a:r>
          </a:p>
          <a:p>
            <a:r>
              <a:rPr lang="en-US">
                <a:solidFill>
                  <a:schemeClr val="tx1"/>
                </a:solidFill>
              </a:rPr>
              <a:t>phpMyAdmin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1E4B0F-5464-4CE9-A075-EB26F8B3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85" y="2772168"/>
            <a:ext cx="7724632" cy="1501602"/>
          </a:xfrm>
          <a:prstGeom prst="rect">
            <a:avLst/>
          </a:prstGeom>
        </p:spPr>
      </p:pic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2721338F-627F-4332-8C8B-FA3605782C89}"/>
              </a:ext>
            </a:extLst>
          </p:cNvPr>
          <p:cNvSpPr/>
          <p:nvPr/>
        </p:nvSpPr>
        <p:spPr>
          <a:xfrm>
            <a:off x="4921409" y="1815435"/>
            <a:ext cx="480164" cy="480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E3D2BDE-3C68-4209-9957-9543D2CE8519}"/>
              </a:ext>
            </a:extLst>
          </p:cNvPr>
          <p:cNvSpPr/>
          <p:nvPr/>
        </p:nvSpPr>
        <p:spPr>
          <a:xfrm>
            <a:off x="3190485" y="1578658"/>
            <a:ext cx="1409177" cy="929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E989B39-67E8-41AB-B7A0-040DCC59A6C5}"/>
              </a:ext>
            </a:extLst>
          </p:cNvPr>
          <p:cNvSpPr/>
          <p:nvPr/>
        </p:nvSpPr>
        <p:spPr>
          <a:xfrm>
            <a:off x="5682221" y="1578658"/>
            <a:ext cx="1409177" cy="929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14549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0" grpId="0" animBg="1"/>
      <p:bldP spid="51" grpId="0" animBg="1"/>
      <p:bldP spid="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649" y="83125"/>
            <a:ext cx="4688057" cy="52283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Pet Best Database</a:t>
            </a:r>
          </a:p>
        </p:txBody>
      </p:sp>
      <p:pic>
        <p:nvPicPr>
          <p:cNvPr id="5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414BD8C-A758-4ABE-A6CF-3683C9DC0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" y="1121397"/>
            <a:ext cx="11290444" cy="5896648"/>
          </a:xfrm>
          <a:prstGeom prst="rect">
            <a:avLst/>
          </a:prstGeom>
        </p:spPr>
      </p:pic>
      <p:pic>
        <p:nvPicPr>
          <p:cNvPr id="27" name="Graphic 1982" descr="Database" title="Apache Server">
            <a:extLst>
              <a:ext uri="{FF2B5EF4-FFF2-40B4-BE49-F238E27FC236}">
                <a16:creationId xmlns:a16="http://schemas.microsoft.com/office/drawing/2014/main" id="{1BCAB90D-B96A-45D9-A300-5FA74CA6F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6775" y="3752"/>
            <a:ext cx="1207041" cy="757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C00C2D-9CFA-4509-9750-FB4AC9930407}"/>
              </a:ext>
            </a:extLst>
          </p:cNvPr>
          <p:cNvSpPr txBox="1"/>
          <p:nvPr/>
        </p:nvSpPr>
        <p:spPr>
          <a:xfrm>
            <a:off x="957808" y="3324785"/>
            <a:ext cx="2613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Pets Table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13E9B61-3514-417E-9396-907084553199}"/>
              </a:ext>
            </a:extLst>
          </p:cNvPr>
          <p:cNvSpPr/>
          <p:nvPr/>
        </p:nvSpPr>
        <p:spPr>
          <a:xfrm>
            <a:off x="172831" y="4404490"/>
            <a:ext cx="1121432" cy="212784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38EBE-DC2F-4D3D-98F8-8E1E93743AFA}"/>
              </a:ext>
            </a:extLst>
          </p:cNvPr>
          <p:cNvSpPr txBox="1"/>
          <p:nvPr/>
        </p:nvSpPr>
        <p:spPr>
          <a:xfrm rot="-5400000">
            <a:off x="-770448" y="4699128"/>
            <a:ext cx="30451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All Tables 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3254FC1-F7B0-40A4-B7CA-7217FF4B9B06}"/>
              </a:ext>
            </a:extLst>
          </p:cNvPr>
          <p:cNvSpPr/>
          <p:nvPr/>
        </p:nvSpPr>
        <p:spPr>
          <a:xfrm>
            <a:off x="1049173" y="3488609"/>
            <a:ext cx="1049546" cy="244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82" descr="Database" title="Apache Server">
            <a:extLst>
              <a:ext uri="{FF2B5EF4-FFF2-40B4-BE49-F238E27FC236}">
                <a16:creationId xmlns:a16="http://schemas.microsoft.com/office/drawing/2014/main" id="{70CE0211-2125-4225-9633-2888FF91B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2095" y="3751"/>
            <a:ext cx="1207041" cy="75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48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3" name="Diagram 533">
            <a:extLst>
              <a:ext uri="{FF2B5EF4-FFF2-40B4-BE49-F238E27FC236}">
                <a16:creationId xmlns:a16="http://schemas.microsoft.com/office/drawing/2014/main" id="{5E144108-E64F-4B0C-B479-BBAF001FEA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957942"/>
              </p:ext>
            </p:extLst>
          </p:nvPr>
        </p:nvGraphicFramePr>
        <p:xfrm>
          <a:off x="824755" y="76201"/>
          <a:ext cx="10881186" cy="661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82" name="Graphic 1982" descr="Database" title="Apache Server">
            <a:extLst>
              <a:ext uri="{FF2B5EF4-FFF2-40B4-BE49-F238E27FC236}">
                <a16:creationId xmlns:a16="http://schemas.microsoft.com/office/drawing/2014/main" id="{3EFFAA3F-FBA3-4192-B59A-CB79FECD2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0778" y="2509934"/>
            <a:ext cx="1207041" cy="1008344"/>
          </a:xfrm>
          <a:prstGeom prst="rect">
            <a:avLst/>
          </a:prstGeom>
        </p:spPr>
      </p:pic>
      <p:sp>
        <p:nvSpPr>
          <p:cNvPr id="1984" name="TextBox 1983">
            <a:extLst>
              <a:ext uri="{FF2B5EF4-FFF2-40B4-BE49-F238E27FC236}">
                <a16:creationId xmlns:a16="http://schemas.microsoft.com/office/drawing/2014/main" id="{E86A95F7-6227-4AE5-8733-BDEEC7F489ED}"/>
              </a:ext>
            </a:extLst>
          </p:cNvPr>
          <p:cNvSpPr txBox="1"/>
          <p:nvPr/>
        </p:nvSpPr>
        <p:spPr>
          <a:xfrm>
            <a:off x="3595515" y="3599689"/>
            <a:ext cx="116541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>
                <a:solidFill>
                  <a:srgbClr val="FFC000"/>
                </a:solidFill>
              </a:rPr>
              <a:t>Apache Server</a:t>
            </a:r>
          </a:p>
        </p:txBody>
      </p:sp>
      <p:cxnSp>
        <p:nvCxnSpPr>
          <p:cNvPr id="1995" name="Straight Arrow Connector 1994">
            <a:extLst>
              <a:ext uri="{FF2B5EF4-FFF2-40B4-BE49-F238E27FC236}">
                <a16:creationId xmlns:a16="http://schemas.microsoft.com/office/drawing/2014/main" id="{F4B5D327-99E0-4F78-8A90-6874FC09072A}"/>
              </a:ext>
            </a:extLst>
          </p:cNvPr>
          <p:cNvCxnSpPr/>
          <p:nvPr/>
        </p:nvCxnSpPr>
        <p:spPr>
          <a:xfrm>
            <a:off x="1860194" y="2502774"/>
            <a:ext cx="1264023" cy="896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338DFD53-62F4-40E6-8C2D-30333121228D}"/>
              </a:ext>
            </a:extLst>
          </p:cNvPr>
          <p:cNvCxnSpPr>
            <a:cxnSpLocks/>
          </p:cNvCxnSpPr>
          <p:nvPr/>
        </p:nvCxnSpPr>
        <p:spPr>
          <a:xfrm>
            <a:off x="1905685" y="3432696"/>
            <a:ext cx="1021977" cy="35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AA4FDE0C-AC57-4868-97FC-DC58FFF2FC8E}"/>
              </a:ext>
            </a:extLst>
          </p:cNvPr>
          <p:cNvCxnSpPr>
            <a:cxnSpLocks/>
          </p:cNvCxnSpPr>
          <p:nvPr/>
        </p:nvCxnSpPr>
        <p:spPr>
          <a:xfrm flipV="1">
            <a:off x="1986537" y="4245005"/>
            <a:ext cx="1201102" cy="189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6" name="TextBox 1995">
            <a:extLst>
              <a:ext uri="{FF2B5EF4-FFF2-40B4-BE49-F238E27FC236}">
                <a16:creationId xmlns:a16="http://schemas.microsoft.com/office/drawing/2014/main" id="{5D7EBEA1-9FB7-4094-802C-DB90E5607722}"/>
              </a:ext>
            </a:extLst>
          </p:cNvPr>
          <p:cNvSpPr txBox="1"/>
          <p:nvPr/>
        </p:nvSpPr>
        <p:spPr>
          <a:xfrm>
            <a:off x="795375" y="2295023"/>
            <a:ext cx="1227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Century Schoolbook"/>
                <a:ea typeface="+mn-lt"/>
                <a:cs typeface="+mn-lt"/>
              </a:rPr>
              <a:t>BackEnd</a:t>
            </a:r>
          </a:p>
          <a:p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875D144-AE9D-48F5-9259-F55FCEA68160}"/>
              </a:ext>
            </a:extLst>
          </p:cNvPr>
          <p:cNvSpPr txBox="1"/>
          <p:nvPr/>
        </p:nvSpPr>
        <p:spPr>
          <a:xfrm>
            <a:off x="758445" y="3274585"/>
            <a:ext cx="12315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solidFill>
                  <a:schemeClr val="accent5">
                    <a:lumMod val="75000"/>
                  </a:schemeClr>
                </a:solidFill>
              </a:rPr>
              <a:t>FrontEnd</a:t>
            </a:r>
          </a:p>
          <a:p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4A36F05-15B9-4D3E-A147-C0D504E84770}"/>
              </a:ext>
            </a:extLst>
          </p:cNvPr>
          <p:cNvSpPr txBox="1"/>
          <p:nvPr/>
        </p:nvSpPr>
        <p:spPr>
          <a:xfrm>
            <a:off x="761854" y="4315828"/>
            <a:ext cx="1154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solidFill>
                  <a:schemeClr val="accent5">
                    <a:lumMod val="75000"/>
                  </a:schemeClr>
                </a:solidFill>
              </a:rPr>
              <a:t>AppDev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85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553FDD8-55B7-4026-9B9D-508E0BD5F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1" y="118753"/>
            <a:ext cx="10363200" cy="563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5C175D-8456-4445-8579-4505C5D0411B}"/>
              </a:ext>
            </a:extLst>
          </p:cNvPr>
          <p:cNvSpPr txBox="1"/>
          <p:nvPr/>
        </p:nvSpPr>
        <p:spPr>
          <a:xfrm>
            <a:off x="3844869" y="2890028"/>
            <a:ext cx="3433483" cy="738664"/>
          </a:xfrm>
          <a:prstGeom prst="rect">
            <a:avLst/>
          </a:prstGeom>
          <a:solidFill>
            <a:srgbClr val="05A8E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>
                <a:solidFill>
                  <a:srgbClr val="FFFF00"/>
                </a:solidFill>
              </a:rPr>
              <a:t>Backup Server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F8A76-755F-4928-8AA9-D7275B76EB9A}"/>
              </a:ext>
            </a:extLst>
          </p:cNvPr>
          <p:cNvSpPr txBox="1"/>
          <p:nvPr/>
        </p:nvSpPr>
        <p:spPr>
          <a:xfrm>
            <a:off x="449251" y="5952833"/>
            <a:ext cx="10365567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>
                <a:solidFill>
                  <a:srgbClr val="FF0000"/>
                </a:solidFill>
                <a:latin typeface="Century Schoolbook"/>
                <a:cs typeface="arial"/>
              </a:rPr>
              <a:t>Rsync</a:t>
            </a:r>
            <a:r>
              <a:rPr lang="en-US">
                <a:solidFill>
                  <a:srgbClr val="FF0000"/>
                </a:solidFill>
                <a:latin typeface="Century Schoolbook"/>
                <a:cs typeface="arial"/>
              </a:rPr>
              <a:t> </a:t>
            </a:r>
            <a:r>
              <a:rPr lang="en-US">
                <a:solidFill>
                  <a:srgbClr val="0070C0"/>
                </a:solidFill>
                <a:latin typeface="arial"/>
                <a:cs typeface="arial"/>
              </a:rPr>
              <a:t>(Remote Sync) </a:t>
            </a:r>
            <a:r>
              <a:rPr lang="en-US">
                <a:latin typeface="arial"/>
                <a:cs typeface="arial"/>
              </a:rPr>
              <a:t>is a command that's used commonly for copying and synchronizing files and directories remotely as well as locally in Linux/Unix systems.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solidFill>
                <a:srgbClr val="C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2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747C-09FA-4945-AE44-CD165830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64371"/>
            <a:ext cx="9692640" cy="904222"/>
          </a:xfrm>
        </p:spPr>
        <p:txBody>
          <a:bodyPr/>
          <a:lstStyle/>
          <a:p>
            <a:r>
              <a:rPr lang="en-US"/>
              <a:t>Home Screen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CCCEF2-BF2D-40FA-A91F-869A9338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05" y="5307219"/>
            <a:ext cx="8596668" cy="15054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Nice simple design, with a parallax effect</a:t>
            </a:r>
          </a:p>
          <a:p>
            <a:r>
              <a:rPr lang="en-US"/>
              <a:t>Allows access to features like viewing the About Us page, creating an account, and logging into an account using either the My Account tab or Login link</a:t>
            </a:r>
          </a:p>
        </p:txBody>
      </p:sp>
      <p:pic>
        <p:nvPicPr>
          <p:cNvPr id="4" name="Picture 4" descr="A close up of a dog&#10;&#10;Description generated with very high confidence">
            <a:extLst>
              <a:ext uri="{FF2B5EF4-FFF2-40B4-BE49-F238E27FC236}">
                <a16:creationId xmlns:a16="http://schemas.microsoft.com/office/drawing/2014/main" id="{CB2D1A6D-6BA7-4E89-8F25-6A6A996F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1" y="1487004"/>
            <a:ext cx="7938654" cy="372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0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ABA0-6647-4304-83E7-A90E6576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31" y="-361604"/>
            <a:ext cx="9692640" cy="1325562"/>
          </a:xfrm>
        </p:spPr>
        <p:txBody>
          <a:bodyPr/>
          <a:lstStyle/>
          <a:p>
            <a:r>
              <a:rPr lang="en-US"/>
              <a:t>Sign In and Register Page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39F0E8-1684-4A8E-ACD2-A808CAB04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24" y="5645345"/>
            <a:ext cx="8159912" cy="10929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Here the customer will be asked to sign in.</a:t>
            </a:r>
          </a:p>
          <a:p>
            <a:r>
              <a:rPr lang="en-US"/>
              <a:t>Don't have an account? Register!</a:t>
            </a:r>
          </a:p>
        </p:txBody>
      </p:sp>
      <p:pic>
        <p:nvPicPr>
          <p:cNvPr id="3" name="Picture 3" descr="A dog looking at the camera&#10;&#10;Description generated with very high confidence">
            <a:extLst>
              <a:ext uri="{FF2B5EF4-FFF2-40B4-BE49-F238E27FC236}">
                <a16:creationId xmlns:a16="http://schemas.microsoft.com/office/drawing/2014/main" id="{1564CC3E-27EB-4093-AA02-6F778E47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37" y="1282661"/>
            <a:ext cx="7560104" cy="3696179"/>
          </a:xfrm>
          <a:prstGeom prst="rect">
            <a:avLst/>
          </a:prstGeom>
        </p:spPr>
      </p:pic>
      <p:pic>
        <p:nvPicPr>
          <p:cNvPr id="5" name="Picture 5" descr="A dog sitting on a table&#10;&#10;Description generated with high confidence">
            <a:extLst>
              <a:ext uri="{FF2B5EF4-FFF2-40B4-BE49-F238E27FC236}">
                <a16:creationId xmlns:a16="http://schemas.microsoft.com/office/drawing/2014/main" id="{D2CDA9D7-0194-4E48-A373-36FC44A4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10" y="1712670"/>
            <a:ext cx="6227154" cy="35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DA8C-B9DC-4C7B-903A-528F90BF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 Page</a:t>
            </a:r>
          </a:p>
        </p:txBody>
      </p:sp>
      <p:pic>
        <p:nvPicPr>
          <p:cNvPr id="6" name="Picture 6" descr="A screenshot of a cat&#10;&#10;Description generated with very high confidence">
            <a:extLst>
              <a:ext uri="{FF2B5EF4-FFF2-40B4-BE49-F238E27FC236}">
                <a16:creationId xmlns:a16="http://schemas.microsoft.com/office/drawing/2014/main" id="{82448F2A-0FF5-485A-BA99-E59B1F820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82" y="1831815"/>
            <a:ext cx="11010757" cy="4862891"/>
          </a:xfrm>
        </p:spPr>
      </p:pic>
    </p:spTree>
    <p:extLst>
      <p:ext uri="{BB962C8B-B14F-4D97-AF65-F5344CB8AC3E}">
        <p14:creationId xmlns:p14="http://schemas.microsoft.com/office/powerpoint/2010/main" val="167107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9D50-1800-443E-B4BB-41234D57E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49" y="-424995"/>
            <a:ext cx="9692640" cy="1325562"/>
          </a:xfrm>
        </p:spPr>
        <p:txBody>
          <a:bodyPr/>
          <a:lstStyle/>
          <a:p>
            <a:r>
              <a:rPr lang="en-US"/>
              <a:t>About Us Continued...</a:t>
            </a:r>
          </a:p>
        </p:txBody>
      </p:sp>
      <p:pic>
        <p:nvPicPr>
          <p:cNvPr id="6" name="Picture 6" descr="A screen shot of a dog&#10;&#10;Description generated with very high confidence">
            <a:extLst>
              <a:ext uri="{FF2B5EF4-FFF2-40B4-BE49-F238E27FC236}">
                <a16:creationId xmlns:a16="http://schemas.microsoft.com/office/drawing/2014/main" id="{0A8C1EBE-45B2-4017-A744-B7B27654B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44" y="985406"/>
            <a:ext cx="9874944" cy="4082804"/>
          </a:xfrm>
        </p:spPr>
      </p:pic>
      <p:pic>
        <p:nvPicPr>
          <p:cNvPr id="8" name="Picture 8" descr="A picture containing animal, mammal, cat, sitting&#10;&#10;Description generated with very high confidence">
            <a:extLst>
              <a:ext uri="{FF2B5EF4-FFF2-40B4-BE49-F238E27FC236}">
                <a16:creationId xmlns:a16="http://schemas.microsoft.com/office/drawing/2014/main" id="{1C7C0543-215A-4418-ACB2-9B45EA069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20" y="2728713"/>
            <a:ext cx="9126747" cy="37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dog&#10;&#10;Description generated with very high confidence">
            <a:extLst>
              <a:ext uri="{FF2B5EF4-FFF2-40B4-BE49-F238E27FC236}">
                <a16:creationId xmlns:a16="http://schemas.microsoft.com/office/drawing/2014/main" id="{126BDA28-9ED9-4B7D-81DB-F171D0AD60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68" r="968"/>
          <a:stretch/>
        </p:blipFill>
        <p:spPr>
          <a:xfrm>
            <a:off x="0" y="398947"/>
            <a:ext cx="11292840" cy="5847563"/>
          </a:xfrm>
        </p:spPr>
      </p:pic>
    </p:spTree>
    <p:extLst>
      <p:ext uri="{BB962C8B-B14F-4D97-AF65-F5344CB8AC3E}">
        <p14:creationId xmlns:p14="http://schemas.microsoft.com/office/powerpoint/2010/main" val="357502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A43A-B113-490D-9887-71B5097C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Menu Features</a:t>
            </a:r>
          </a:p>
        </p:txBody>
      </p:sp>
      <p:pic>
        <p:nvPicPr>
          <p:cNvPr id="12" name="Picture 12" descr="A dog looking at the camera&#10;&#10;Description generated with high confidence">
            <a:extLst>
              <a:ext uri="{FF2B5EF4-FFF2-40B4-BE49-F238E27FC236}">
                <a16:creationId xmlns:a16="http://schemas.microsoft.com/office/drawing/2014/main" id="{9FD25EFD-A6AC-4E25-8EE7-399373DA6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79" y="1765230"/>
            <a:ext cx="10967624" cy="2436891"/>
          </a:xfrm>
        </p:spPr>
      </p:pic>
      <p:pic>
        <p:nvPicPr>
          <p:cNvPr id="8" name="Picture 8" descr="A close up of a cat&#10;&#10;Description generated with high confidence">
            <a:extLst>
              <a:ext uri="{FF2B5EF4-FFF2-40B4-BE49-F238E27FC236}">
                <a16:creationId xmlns:a16="http://schemas.microsoft.com/office/drawing/2014/main" id="{3C3D3948-7FC4-4364-857A-6790C8A3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5" y="3094878"/>
            <a:ext cx="10205048" cy="31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1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5E4C1BC238A4C97FCE97D0981DF0B" ma:contentTypeVersion="10" ma:contentTypeDescription="Create a new document." ma:contentTypeScope="" ma:versionID="205ae90425a3391591a76bfdabd49a58">
  <xsd:schema xmlns:xsd="http://www.w3.org/2001/XMLSchema" xmlns:xs="http://www.w3.org/2001/XMLSchema" xmlns:p="http://schemas.microsoft.com/office/2006/metadata/properties" xmlns:ns2="8ca59232-b7d9-4600-ad8e-b8fca5f7ca35" targetNamespace="http://schemas.microsoft.com/office/2006/metadata/properties" ma:root="true" ma:fieldsID="47496a4047de95a80e83e38036d1c50f" ns2:_="">
    <xsd:import namespace="8ca59232-b7d9-4600-ad8e-b8fca5f7ca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59232-b7d9-4600-ad8e-b8fca5f7ca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8E621A-D874-4AA4-BFA8-2C5252B21247}">
  <ds:schemaRefs>
    <ds:schemaRef ds:uri="8ca59232-b7d9-4600-ad8e-b8fca5f7ca3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AD6A33-D3F6-44A9-AC35-BB341161D3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AC9236-C172-4FD3-A28C-6BB1510170D8}">
  <ds:schemaRefs>
    <ds:schemaRef ds:uri="8ca59232-b7d9-4600-ad8e-b8fca5f7ca3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View</vt:lpstr>
      <vt:lpstr>Pet Best LLC</vt:lpstr>
      <vt:lpstr>Meet the Team – Front End</vt:lpstr>
      <vt:lpstr>What We've Done for Pet Best</vt:lpstr>
      <vt:lpstr>Home Screen</vt:lpstr>
      <vt:lpstr>Sign In and Register Page</vt:lpstr>
      <vt:lpstr>About Us Page</vt:lpstr>
      <vt:lpstr>About Us Continued...</vt:lpstr>
      <vt:lpstr>PowerPoint Presentation</vt:lpstr>
      <vt:lpstr>Menu Features</vt:lpstr>
      <vt:lpstr>Site Tour</vt:lpstr>
      <vt:lpstr>App-Dev</vt:lpstr>
      <vt:lpstr>Application Features</vt:lpstr>
      <vt:lpstr>API Communication</vt:lpstr>
      <vt:lpstr>Benefits of API Communication</vt:lpstr>
      <vt:lpstr>Back-End</vt:lpstr>
      <vt:lpstr>Services</vt:lpstr>
      <vt:lpstr>Admin Services</vt:lpstr>
      <vt:lpstr>PowerPoint Presentation</vt:lpstr>
      <vt:lpstr>PowerPoint Presentation</vt:lpstr>
      <vt:lpstr>PowerPoint Presentation</vt:lpstr>
      <vt:lpstr>Employee Services </vt:lpstr>
      <vt:lpstr>Employee Services Continued</vt:lpstr>
      <vt:lpstr>PowerPoint Presentation</vt:lpstr>
      <vt:lpstr>Customer Services</vt:lpstr>
      <vt:lpstr>Customer Services </vt:lpstr>
      <vt:lpstr>PowerPoint Presentation</vt:lpstr>
      <vt:lpstr>Email Functionality</vt:lpstr>
      <vt:lpstr>Guest Services</vt:lpstr>
      <vt:lpstr>Server</vt:lpstr>
      <vt:lpstr>Server Set-Up</vt:lpstr>
      <vt:lpstr>PowerPoint Presentation</vt:lpstr>
      <vt:lpstr>Website</vt:lpstr>
      <vt:lpstr>Pet Best Database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Hishaam Ahmad</dc:creator>
  <cp:revision>1</cp:revision>
  <dcterms:created xsi:type="dcterms:W3CDTF">2020-02-19T22:24:56Z</dcterms:created>
  <dcterms:modified xsi:type="dcterms:W3CDTF">2020-05-11T23:10:18Z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0x010100ACA5E4C1BC238A4C97FCE97D0981DF0B</vt:lpwstr>
  </property>
</Properties>
</file>